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609" r:id="rId2"/>
    <p:sldId id="610" r:id="rId3"/>
    <p:sldId id="627" r:id="rId4"/>
    <p:sldId id="612" r:id="rId5"/>
    <p:sldId id="680" r:id="rId6"/>
    <p:sldId id="681" r:id="rId7"/>
    <p:sldId id="682" r:id="rId8"/>
    <p:sldId id="683" r:id="rId9"/>
    <p:sldId id="685" r:id="rId10"/>
    <p:sldId id="646" r:id="rId11"/>
    <p:sldId id="614" r:id="rId12"/>
    <p:sldId id="686" r:id="rId13"/>
    <p:sldId id="647" r:id="rId14"/>
    <p:sldId id="666" r:id="rId15"/>
    <p:sldId id="648" r:id="rId16"/>
    <p:sldId id="667" r:id="rId17"/>
    <p:sldId id="611" r:id="rId18"/>
    <p:sldId id="645" r:id="rId19"/>
    <p:sldId id="618" r:id="rId20"/>
    <p:sldId id="629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00C0F32-4E36-40B0-A203-7A3B455767EA}">
          <p14:sldIdLst>
            <p14:sldId id="609"/>
            <p14:sldId id="610"/>
            <p14:sldId id="627"/>
          </p14:sldIdLst>
        </p14:section>
        <p14:section name="无标题节" id="{0E642FB3-5BE5-46B4-BC42-5B8BF804EAA7}">
          <p14:sldIdLst>
            <p14:sldId id="612"/>
            <p14:sldId id="680"/>
            <p14:sldId id="681"/>
            <p14:sldId id="682"/>
            <p14:sldId id="683"/>
            <p14:sldId id="685"/>
            <p14:sldId id="646"/>
            <p14:sldId id="614"/>
            <p14:sldId id="686"/>
            <p14:sldId id="647"/>
            <p14:sldId id="666"/>
            <p14:sldId id="648"/>
            <p14:sldId id="667"/>
            <p14:sldId id="611"/>
            <p14:sldId id="645"/>
          </p14:sldIdLst>
        </p14:section>
        <p14:section name="无标题节" id="{2D9C5812-8A9D-404F-97F2-8E6201F27946}">
          <p14:sldIdLst>
            <p14:sldId id="618"/>
          </p14:sldIdLst>
        </p14:section>
        <p14:section name="无标题节" id="{35DEF6D4-7C14-4EA0-A6B8-C5149B0C1453}">
          <p14:sldIdLst>
            <p14:sldId id="6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5C67"/>
    <a:srgbClr val="886640"/>
    <a:srgbClr val="9E77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娣辫壊鏍峰紡 1 - 寮鸿皟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4" autoAdjust="0"/>
    <p:restoredTop sz="94663" autoAdjust="0"/>
  </p:normalViewPr>
  <p:slideViewPr>
    <p:cSldViewPr snapToGrid="0" showGuides="1">
      <p:cViewPr>
        <p:scale>
          <a:sx n="100" d="100"/>
          <a:sy n="100" d="100"/>
        </p:scale>
        <p:origin x="876" y="2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48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01BA3-108F-480D-AFBC-BF0D9BC15CC4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1105D-B285-4AB0-8B08-57957BCCB059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526104" y="403860"/>
            <a:ext cx="345440" cy="345440"/>
            <a:chOff x="1825313" y="3276071"/>
            <a:chExt cx="946045" cy="946045"/>
          </a:xfrm>
        </p:grpSpPr>
        <p:sp>
          <p:nvSpPr>
            <p:cNvPr id="8" name="椭圆 7"/>
            <p:cNvSpPr/>
            <p:nvPr/>
          </p:nvSpPr>
          <p:spPr>
            <a:xfrm>
              <a:off x="1825313" y="3276071"/>
              <a:ext cx="946045" cy="94604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  <a:latin typeface="等线" charset="-122"/>
                <a:ea typeface="等线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2087991" y="3499561"/>
              <a:ext cx="401638" cy="499063"/>
              <a:chOff x="-106363" y="5489575"/>
              <a:chExt cx="1335088" cy="1658938"/>
            </a:xfrm>
            <a:solidFill>
              <a:schemeClr val="bg1"/>
            </a:solidFill>
          </p:grpSpPr>
          <p:sp>
            <p:nvSpPr>
              <p:cNvPr id="10" name="Freeform 5"/>
              <p:cNvSpPr>
                <a:spLocks noEditPoints="1"/>
              </p:cNvSpPr>
              <p:nvPr/>
            </p:nvSpPr>
            <p:spPr bwMode="auto">
              <a:xfrm>
                <a:off x="-9525" y="5489575"/>
                <a:ext cx="1238250" cy="1658938"/>
              </a:xfrm>
              <a:custGeom>
                <a:avLst/>
                <a:gdLst>
                  <a:gd name="T0" fmla="*/ 2049 w 2129"/>
                  <a:gd name="T1" fmla="*/ 2853 h 2853"/>
                  <a:gd name="T2" fmla="*/ 80 w 2129"/>
                  <a:gd name="T3" fmla="*/ 2853 h 2853"/>
                  <a:gd name="T4" fmla="*/ 0 w 2129"/>
                  <a:gd name="T5" fmla="*/ 2772 h 2853"/>
                  <a:gd name="T6" fmla="*/ 0 w 2129"/>
                  <a:gd name="T7" fmla="*/ 80 h 2853"/>
                  <a:gd name="T8" fmla="*/ 80 w 2129"/>
                  <a:gd name="T9" fmla="*/ 0 h 2853"/>
                  <a:gd name="T10" fmla="*/ 2049 w 2129"/>
                  <a:gd name="T11" fmla="*/ 0 h 2853"/>
                  <a:gd name="T12" fmla="*/ 2129 w 2129"/>
                  <a:gd name="T13" fmla="*/ 80 h 2853"/>
                  <a:gd name="T14" fmla="*/ 2129 w 2129"/>
                  <a:gd name="T15" fmla="*/ 2772 h 2853"/>
                  <a:gd name="T16" fmla="*/ 2049 w 2129"/>
                  <a:gd name="T17" fmla="*/ 2853 h 2853"/>
                  <a:gd name="T18" fmla="*/ 161 w 2129"/>
                  <a:gd name="T19" fmla="*/ 2692 h 2853"/>
                  <a:gd name="T20" fmla="*/ 1969 w 2129"/>
                  <a:gd name="T21" fmla="*/ 2692 h 2853"/>
                  <a:gd name="T22" fmla="*/ 1969 w 2129"/>
                  <a:gd name="T23" fmla="*/ 161 h 2853"/>
                  <a:gd name="T24" fmla="*/ 161 w 2129"/>
                  <a:gd name="T25" fmla="*/ 161 h 2853"/>
                  <a:gd name="T26" fmla="*/ 161 w 2129"/>
                  <a:gd name="T27" fmla="*/ 2692 h 2853"/>
                  <a:gd name="T28" fmla="*/ 161 w 2129"/>
                  <a:gd name="T29" fmla="*/ 2692 h 2853"/>
                  <a:gd name="T30" fmla="*/ 161 w 2129"/>
                  <a:gd name="T31" fmla="*/ 2692 h 2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29" h="2853">
                    <a:moveTo>
                      <a:pt x="2049" y="2853"/>
                    </a:moveTo>
                    <a:cubicBezTo>
                      <a:pt x="80" y="2853"/>
                      <a:pt x="80" y="2853"/>
                      <a:pt x="80" y="2853"/>
                    </a:cubicBezTo>
                    <a:cubicBezTo>
                      <a:pt x="36" y="2853"/>
                      <a:pt x="0" y="2817"/>
                      <a:pt x="0" y="2772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36"/>
                      <a:pt x="36" y="0"/>
                      <a:pt x="80" y="0"/>
                    </a:cubicBezTo>
                    <a:cubicBezTo>
                      <a:pt x="2049" y="0"/>
                      <a:pt x="2049" y="0"/>
                      <a:pt x="2049" y="0"/>
                    </a:cubicBezTo>
                    <a:cubicBezTo>
                      <a:pt x="2093" y="0"/>
                      <a:pt x="2129" y="36"/>
                      <a:pt x="2129" y="80"/>
                    </a:cubicBezTo>
                    <a:cubicBezTo>
                      <a:pt x="2129" y="2772"/>
                      <a:pt x="2129" y="2772"/>
                      <a:pt x="2129" y="2772"/>
                    </a:cubicBezTo>
                    <a:cubicBezTo>
                      <a:pt x="2129" y="2817"/>
                      <a:pt x="2093" y="2853"/>
                      <a:pt x="2049" y="2853"/>
                    </a:cubicBezTo>
                    <a:close/>
                    <a:moveTo>
                      <a:pt x="161" y="2692"/>
                    </a:moveTo>
                    <a:cubicBezTo>
                      <a:pt x="1969" y="2692"/>
                      <a:pt x="1969" y="2692"/>
                      <a:pt x="1969" y="2692"/>
                    </a:cubicBezTo>
                    <a:cubicBezTo>
                      <a:pt x="1969" y="161"/>
                      <a:pt x="1969" y="161"/>
                      <a:pt x="1969" y="161"/>
                    </a:cubicBezTo>
                    <a:cubicBezTo>
                      <a:pt x="161" y="161"/>
                      <a:pt x="161" y="161"/>
                      <a:pt x="161" y="161"/>
                    </a:cubicBezTo>
                    <a:lnTo>
                      <a:pt x="161" y="2692"/>
                    </a:lnTo>
                    <a:close/>
                    <a:moveTo>
                      <a:pt x="161" y="2692"/>
                    </a:moveTo>
                    <a:cubicBezTo>
                      <a:pt x="161" y="2692"/>
                      <a:pt x="161" y="2692"/>
                      <a:pt x="161" y="269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zh-CN" altLang="en-US">
                  <a:solidFill>
                    <a:prstClr val="black"/>
                  </a:solidFill>
                  <a:latin typeface="等线" charset="-122"/>
                  <a:ea typeface="等线" charset="-122"/>
                </a:endParaRPr>
              </a:p>
            </p:txBody>
          </p:sp>
          <p:sp>
            <p:nvSpPr>
              <p:cNvPr id="11" name="Freeform 6"/>
              <p:cNvSpPr>
                <a:spLocks noEditPoints="1"/>
              </p:cNvSpPr>
              <p:nvPr/>
            </p:nvSpPr>
            <p:spPr bwMode="auto">
              <a:xfrm>
                <a:off x="877887" y="5489575"/>
                <a:ext cx="93663" cy="1658938"/>
              </a:xfrm>
              <a:custGeom>
                <a:avLst/>
                <a:gdLst>
                  <a:gd name="T0" fmla="*/ 80 w 160"/>
                  <a:gd name="T1" fmla="*/ 2853 h 2853"/>
                  <a:gd name="T2" fmla="*/ 0 w 160"/>
                  <a:gd name="T3" fmla="*/ 2772 h 2853"/>
                  <a:gd name="T4" fmla="*/ 0 w 160"/>
                  <a:gd name="T5" fmla="*/ 80 h 2853"/>
                  <a:gd name="T6" fmla="*/ 80 w 160"/>
                  <a:gd name="T7" fmla="*/ 0 h 2853"/>
                  <a:gd name="T8" fmla="*/ 160 w 160"/>
                  <a:gd name="T9" fmla="*/ 80 h 2853"/>
                  <a:gd name="T10" fmla="*/ 160 w 160"/>
                  <a:gd name="T11" fmla="*/ 2772 h 2853"/>
                  <a:gd name="T12" fmla="*/ 80 w 160"/>
                  <a:gd name="T13" fmla="*/ 2853 h 2853"/>
                  <a:gd name="T14" fmla="*/ 80 w 160"/>
                  <a:gd name="T15" fmla="*/ 2853 h 2853"/>
                  <a:gd name="T16" fmla="*/ 80 w 160"/>
                  <a:gd name="T17" fmla="*/ 2853 h 2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0" h="2853">
                    <a:moveTo>
                      <a:pt x="80" y="2853"/>
                    </a:moveTo>
                    <a:cubicBezTo>
                      <a:pt x="36" y="2853"/>
                      <a:pt x="0" y="2817"/>
                      <a:pt x="0" y="2772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36"/>
                      <a:pt x="36" y="0"/>
                      <a:pt x="80" y="0"/>
                    </a:cubicBezTo>
                    <a:cubicBezTo>
                      <a:pt x="124" y="0"/>
                      <a:pt x="160" y="36"/>
                      <a:pt x="160" y="80"/>
                    </a:cubicBezTo>
                    <a:cubicBezTo>
                      <a:pt x="160" y="2772"/>
                      <a:pt x="160" y="2772"/>
                      <a:pt x="160" y="2772"/>
                    </a:cubicBezTo>
                    <a:cubicBezTo>
                      <a:pt x="160" y="2817"/>
                      <a:pt x="124" y="2853"/>
                      <a:pt x="80" y="2853"/>
                    </a:cubicBezTo>
                    <a:close/>
                    <a:moveTo>
                      <a:pt x="80" y="2853"/>
                    </a:moveTo>
                    <a:cubicBezTo>
                      <a:pt x="80" y="2853"/>
                      <a:pt x="80" y="2853"/>
                      <a:pt x="80" y="285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zh-CN" altLang="en-US">
                  <a:solidFill>
                    <a:prstClr val="black"/>
                  </a:solidFill>
                  <a:latin typeface="等线" charset="-122"/>
                  <a:ea typeface="等线" charset="-122"/>
                </a:endParaRPr>
              </a:p>
            </p:txBody>
          </p:sp>
          <p:sp>
            <p:nvSpPr>
              <p:cNvPr id="12" name="Freeform 7"/>
              <p:cNvSpPr>
                <a:spLocks noEditPoints="1"/>
              </p:cNvSpPr>
              <p:nvPr/>
            </p:nvSpPr>
            <p:spPr bwMode="auto">
              <a:xfrm>
                <a:off x="-106363" y="5781675"/>
                <a:ext cx="285750" cy="93663"/>
              </a:xfrm>
              <a:custGeom>
                <a:avLst/>
                <a:gdLst>
                  <a:gd name="T0" fmla="*/ 408 w 489"/>
                  <a:gd name="T1" fmla="*/ 161 h 161"/>
                  <a:gd name="T2" fmla="*/ 80 w 489"/>
                  <a:gd name="T3" fmla="*/ 161 h 161"/>
                  <a:gd name="T4" fmla="*/ 0 w 489"/>
                  <a:gd name="T5" fmla="*/ 81 h 161"/>
                  <a:gd name="T6" fmla="*/ 80 w 489"/>
                  <a:gd name="T7" fmla="*/ 0 h 161"/>
                  <a:gd name="T8" fmla="*/ 408 w 489"/>
                  <a:gd name="T9" fmla="*/ 0 h 161"/>
                  <a:gd name="T10" fmla="*/ 489 w 489"/>
                  <a:gd name="T11" fmla="*/ 81 h 161"/>
                  <a:gd name="T12" fmla="*/ 408 w 489"/>
                  <a:gd name="T13" fmla="*/ 161 h 161"/>
                  <a:gd name="T14" fmla="*/ 408 w 489"/>
                  <a:gd name="T15" fmla="*/ 161 h 161"/>
                  <a:gd name="T16" fmla="*/ 408 w 489"/>
                  <a:gd name="T17" fmla="*/ 16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9" h="161">
                    <a:moveTo>
                      <a:pt x="408" y="161"/>
                    </a:moveTo>
                    <a:cubicBezTo>
                      <a:pt x="80" y="161"/>
                      <a:pt x="80" y="161"/>
                      <a:pt x="80" y="161"/>
                    </a:cubicBezTo>
                    <a:cubicBezTo>
                      <a:pt x="36" y="161"/>
                      <a:pt x="0" y="125"/>
                      <a:pt x="0" y="81"/>
                    </a:cubicBezTo>
                    <a:cubicBezTo>
                      <a:pt x="0" y="36"/>
                      <a:pt x="36" y="0"/>
                      <a:pt x="80" y="0"/>
                    </a:cubicBezTo>
                    <a:cubicBezTo>
                      <a:pt x="408" y="0"/>
                      <a:pt x="408" y="0"/>
                      <a:pt x="408" y="0"/>
                    </a:cubicBezTo>
                    <a:cubicBezTo>
                      <a:pt x="453" y="0"/>
                      <a:pt x="489" y="36"/>
                      <a:pt x="489" y="81"/>
                    </a:cubicBezTo>
                    <a:cubicBezTo>
                      <a:pt x="489" y="125"/>
                      <a:pt x="453" y="161"/>
                      <a:pt x="408" y="161"/>
                    </a:cubicBezTo>
                    <a:close/>
                    <a:moveTo>
                      <a:pt x="408" y="161"/>
                    </a:moveTo>
                    <a:cubicBezTo>
                      <a:pt x="408" y="161"/>
                      <a:pt x="408" y="161"/>
                      <a:pt x="408" y="16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zh-CN" altLang="en-US">
                  <a:solidFill>
                    <a:prstClr val="black"/>
                  </a:solidFill>
                  <a:latin typeface="等线" charset="-122"/>
                  <a:ea typeface="等线" charset="-122"/>
                </a:endParaRPr>
              </a:p>
            </p:txBody>
          </p:sp>
          <p:sp>
            <p:nvSpPr>
              <p:cNvPr id="13" name="Freeform 8"/>
              <p:cNvSpPr>
                <a:spLocks noEditPoints="1"/>
              </p:cNvSpPr>
              <p:nvPr/>
            </p:nvSpPr>
            <p:spPr bwMode="auto">
              <a:xfrm>
                <a:off x="-106363" y="6088063"/>
                <a:ext cx="285750" cy="93663"/>
              </a:xfrm>
              <a:custGeom>
                <a:avLst/>
                <a:gdLst>
                  <a:gd name="T0" fmla="*/ 408 w 489"/>
                  <a:gd name="T1" fmla="*/ 161 h 161"/>
                  <a:gd name="T2" fmla="*/ 80 w 489"/>
                  <a:gd name="T3" fmla="*/ 161 h 161"/>
                  <a:gd name="T4" fmla="*/ 0 w 489"/>
                  <a:gd name="T5" fmla="*/ 80 h 161"/>
                  <a:gd name="T6" fmla="*/ 80 w 489"/>
                  <a:gd name="T7" fmla="*/ 0 h 161"/>
                  <a:gd name="T8" fmla="*/ 408 w 489"/>
                  <a:gd name="T9" fmla="*/ 0 h 161"/>
                  <a:gd name="T10" fmla="*/ 489 w 489"/>
                  <a:gd name="T11" fmla="*/ 80 h 161"/>
                  <a:gd name="T12" fmla="*/ 408 w 489"/>
                  <a:gd name="T13" fmla="*/ 161 h 161"/>
                  <a:gd name="T14" fmla="*/ 408 w 489"/>
                  <a:gd name="T15" fmla="*/ 161 h 161"/>
                  <a:gd name="T16" fmla="*/ 408 w 489"/>
                  <a:gd name="T17" fmla="*/ 16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9" h="161">
                    <a:moveTo>
                      <a:pt x="408" y="161"/>
                    </a:moveTo>
                    <a:cubicBezTo>
                      <a:pt x="80" y="161"/>
                      <a:pt x="80" y="161"/>
                      <a:pt x="80" y="161"/>
                    </a:cubicBezTo>
                    <a:cubicBezTo>
                      <a:pt x="36" y="161"/>
                      <a:pt x="0" y="125"/>
                      <a:pt x="0" y="80"/>
                    </a:cubicBezTo>
                    <a:cubicBezTo>
                      <a:pt x="0" y="36"/>
                      <a:pt x="36" y="0"/>
                      <a:pt x="80" y="0"/>
                    </a:cubicBezTo>
                    <a:cubicBezTo>
                      <a:pt x="408" y="0"/>
                      <a:pt x="408" y="0"/>
                      <a:pt x="408" y="0"/>
                    </a:cubicBezTo>
                    <a:cubicBezTo>
                      <a:pt x="453" y="0"/>
                      <a:pt x="489" y="36"/>
                      <a:pt x="489" y="80"/>
                    </a:cubicBezTo>
                    <a:cubicBezTo>
                      <a:pt x="489" y="125"/>
                      <a:pt x="453" y="161"/>
                      <a:pt x="408" y="161"/>
                    </a:cubicBezTo>
                    <a:close/>
                    <a:moveTo>
                      <a:pt x="408" y="161"/>
                    </a:moveTo>
                    <a:cubicBezTo>
                      <a:pt x="408" y="161"/>
                      <a:pt x="408" y="161"/>
                      <a:pt x="408" y="16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zh-CN" altLang="en-US">
                  <a:solidFill>
                    <a:prstClr val="black"/>
                  </a:solidFill>
                  <a:latin typeface="等线" charset="-122"/>
                  <a:ea typeface="等线" charset="-122"/>
                </a:endParaRPr>
              </a:p>
            </p:txBody>
          </p:sp>
          <p:sp>
            <p:nvSpPr>
              <p:cNvPr id="14" name="Freeform 9"/>
              <p:cNvSpPr>
                <a:spLocks noEditPoints="1"/>
              </p:cNvSpPr>
              <p:nvPr/>
            </p:nvSpPr>
            <p:spPr bwMode="auto">
              <a:xfrm>
                <a:off x="-106363" y="6392863"/>
                <a:ext cx="285750" cy="92075"/>
              </a:xfrm>
              <a:custGeom>
                <a:avLst/>
                <a:gdLst>
                  <a:gd name="T0" fmla="*/ 408 w 489"/>
                  <a:gd name="T1" fmla="*/ 160 h 160"/>
                  <a:gd name="T2" fmla="*/ 80 w 489"/>
                  <a:gd name="T3" fmla="*/ 160 h 160"/>
                  <a:gd name="T4" fmla="*/ 0 w 489"/>
                  <a:gd name="T5" fmla="*/ 80 h 160"/>
                  <a:gd name="T6" fmla="*/ 80 w 489"/>
                  <a:gd name="T7" fmla="*/ 0 h 160"/>
                  <a:gd name="T8" fmla="*/ 408 w 489"/>
                  <a:gd name="T9" fmla="*/ 0 h 160"/>
                  <a:gd name="T10" fmla="*/ 489 w 489"/>
                  <a:gd name="T11" fmla="*/ 80 h 160"/>
                  <a:gd name="T12" fmla="*/ 408 w 489"/>
                  <a:gd name="T13" fmla="*/ 160 h 160"/>
                  <a:gd name="T14" fmla="*/ 408 w 489"/>
                  <a:gd name="T15" fmla="*/ 160 h 160"/>
                  <a:gd name="T16" fmla="*/ 408 w 489"/>
                  <a:gd name="T17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9" h="160">
                    <a:moveTo>
                      <a:pt x="408" y="160"/>
                    </a:moveTo>
                    <a:cubicBezTo>
                      <a:pt x="80" y="160"/>
                      <a:pt x="80" y="160"/>
                      <a:pt x="80" y="160"/>
                    </a:cubicBezTo>
                    <a:cubicBezTo>
                      <a:pt x="36" y="160"/>
                      <a:pt x="0" y="124"/>
                      <a:pt x="0" y="80"/>
                    </a:cubicBezTo>
                    <a:cubicBezTo>
                      <a:pt x="0" y="36"/>
                      <a:pt x="36" y="0"/>
                      <a:pt x="80" y="0"/>
                    </a:cubicBezTo>
                    <a:cubicBezTo>
                      <a:pt x="408" y="0"/>
                      <a:pt x="408" y="0"/>
                      <a:pt x="408" y="0"/>
                    </a:cubicBezTo>
                    <a:cubicBezTo>
                      <a:pt x="453" y="0"/>
                      <a:pt x="489" y="36"/>
                      <a:pt x="489" y="80"/>
                    </a:cubicBezTo>
                    <a:cubicBezTo>
                      <a:pt x="489" y="124"/>
                      <a:pt x="453" y="160"/>
                      <a:pt x="408" y="160"/>
                    </a:cubicBezTo>
                    <a:close/>
                    <a:moveTo>
                      <a:pt x="408" y="160"/>
                    </a:moveTo>
                    <a:cubicBezTo>
                      <a:pt x="408" y="160"/>
                      <a:pt x="408" y="160"/>
                      <a:pt x="408" y="16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zh-CN" altLang="en-US">
                  <a:solidFill>
                    <a:prstClr val="black"/>
                  </a:solidFill>
                  <a:latin typeface="等线" charset="-122"/>
                  <a:ea typeface="等线" charset="-122"/>
                </a:endParaRPr>
              </a:p>
            </p:txBody>
          </p:sp>
          <p:sp>
            <p:nvSpPr>
              <p:cNvPr id="15" name="Freeform 10"/>
              <p:cNvSpPr>
                <a:spLocks noEditPoints="1"/>
              </p:cNvSpPr>
              <p:nvPr/>
            </p:nvSpPr>
            <p:spPr bwMode="auto">
              <a:xfrm>
                <a:off x="-106363" y="6697663"/>
                <a:ext cx="285750" cy="93663"/>
              </a:xfrm>
              <a:custGeom>
                <a:avLst/>
                <a:gdLst>
                  <a:gd name="T0" fmla="*/ 408 w 489"/>
                  <a:gd name="T1" fmla="*/ 161 h 161"/>
                  <a:gd name="T2" fmla="*/ 80 w 489"/>
                  <a:gd name="T3" fmla="*/ 161 h 161"/>
                  <a:gd name="T4" fmla="*/ 0 w 489"/>
                  <a:gd name="T5" fmla="*/ 80 h 161"/>
                  <a:gd name="T6" fmla="*/ 80 w 489"/>
                  <a:gd name="T7" fmla="*/ 0 h 161"/>
                  <a:gd name="T8" fmla="*/ 408 w 489"/>
                  <a:gd name="T9" fmla="*/ 0 h 161"/>
                  <a:gd name="T10" fmla="*/ 489 w 489"/>
                  <a:gd name="T11" fmla="*/ 80 h 161"/>
                  <a:gd name="T12" fmla="*/ 408 w 489"/>
                  <a:gd name="T13" fmla="*/ 161 h 161"/>
                  <a:gd name="T14" fmla="*/ 408 w 489"/>
                  <a:gd name="T15" fmla="*/ 161 h 161"/>
                  <a:gd name="T16" fmla="*/ 408 w 489"/>
                  <a:gd name="T17" fmla="*/ 161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9" h="161">
                    <a:moveTo>
                      <a:pt x="408" y="161"/>
                    </a:moveTo>
                    <a:cubicBezTo>
                      <a:pt x="80" y="161"/>
                      <a:pt x="80" y="161"/>
                      <a:pt x="80" y="161"/>
                    </a:cubicBezTo>
                    <a:cubicBezTo>
                      <a:pt x="36" y="161"/>
                      <a:pt x="0" y="125"/>
                      <a:pt x="0" y="80"/>
                    </a:cubicBezTo>
                    <a:cubicBezTo>
                      <a:pt x="0" y="36"/>
                      <a:pt x="36" y="0"/>
                      <a:pt x="80" y="0"/>
                    </a:cubicBezTo>
                    <a:cubicBezTo>
                      <a:pt x="408" y="0"/>
                      <a:pt x="408" y="0"/>
                      <a:pt x="408" y="0"/>
                    </a:cubicBezTo>
                    <a:cubicBezTo>
                      <a:pt x="453" y="0"/>
                      <a:pt x="489" y="36"/>
                      <a:pt x="489" y="80"/>
                    </a:cubicBezTo>
                    <a:cubicBezTo>
                      <a:pt x="489" y="125"/>
                      <a:pt x="453" y="161"/>
                      <a:pt x="408" y="161"/>
                    </a:cubicBezTo>
                    <a:close/>
                    <a:moveTo>
                      <a:pt x="408" y="161"/>
                    </a:moveTo>
                    <a:cubicBezTo>
                      <a:pt x="408" y="161"/>
                      <a:pt x="408" y="161"/>
                      <a:pt x="408" y="16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zh-CN" altLang="en-US">
                  <a:solidFill>
                    <a:prstClr val="black"/>
                  </a:solidFill>
                  <a:latin typeface="等线" charset="-122"/>
                  <a:ea typeface="等线" charset="-122"/>
                </a:endParaRPr>
              </a:p>
            </p:txBody>
          </p:sp>
        </p:grpSp>
      </p:grpSp>
      <p:grpSp>
        <p:nvGrpSpPr>
          <p:cNvPr id="16" name="组合 15"/>
          <p:cNvGrpSpPr/>
          <p:nvPr userDrawn="1"/>
        </p:nvGrpSpPr>
        <p:grpSpPr>
          <a:xfrm>
            <a:off x="959725" y="403860"/>
            <a:ext cx="345440" cy="345440"/>
            <a:chOff x="3710127" y="3276071"/>
            <a:chExt cx="946045" cy="946045"/>
          </a:xfrm>
        </p:grpSpPr>
        <p:sp>
          <p:nvSpPr>
            <p:cNvPr id="17" name="椭圆 16"/>
            <p:cNvSpPr/>
            <p:nvPr/>
          </p:nvSpPr>
          <p:spPr>
            <a:xfrm>
              <a:off x="3710127" y="3276071"/>
              <a:ext cx="946045" cy="94604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  <a:latin typeface="等线" charset="-122"/>
                <a:ea typeface="等线" charset="-122"/>
              </a:endParaRPr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3891009" y="3470526"/>
              <a:ext cx="499776" cy="613542"/>
            </a:xfrm>
            <a:custGeom>
              <a:avLst/>
              <a:gdLst>
                <a:gd name="T0" fmla="*/ 2596 w 2670"/>
                <a:gd name="T1" fmla="*/ 257 h 3277"/>
                <a:gd name="T2" fmla="*/ 1543 w 2670"/>
                <a:gd name="T3" fmla="*/ 257 h 3277"/>
                <a:gd name="T4" fmla="*/ 1543 w 2670"/>
                <a:gd name="T5" fmla="*/ 69 h 3277"/>
                <a:gd name="T6" fmla="*/ 1474 w 2670"/>
                <a:gd name="T7" fmla="*/ 0 h 3277"/>
                <a:gd name="T8" fmla="*/ 1405 w 2670"/>
                <a:gd name="T9" fmla="*/ 69 h 3277"/>
                <a:gd name="T10" fmla="*/ 1405 w 2670"/>
                <a:gd name="T11" fmla="*/ 257 h 3277"/>
                <a:gd name="T12" fmla="*/ 602 w 2670"/>
                <a:gd name="T13" fmla="*/ 257 h 3277"/>
                <a:gd name="T14" fmla="*/ 556 w 2670"/>
                <a:gd name="T15" fmla="*/ 275 h 3277"/>
                <a:gd name="T16" fmla="*/ 22 w 2670"/>
                <a:gd name="T17" fmla="*/ 905 h 3277"/>
                <a:gd name="T18" fmla="*/ 22 w 2670"/>
                <a:gd name="T19" fmla="*/ 994 h 3277"/>
                <a:gd name="T20" fmla="*/ 556 w 2670"/>
                <a:gd name="T21" fmla="*/ 1603 h 3277"/>
                <a:gd name="T22" fmla="*/ 608 w 2670"/>
                <a:gd name="T23" fmla="*/ 1627 h 3277"/>
                <a:gd name="T24" fmla="*/ 2602 w 2670"/>
                <a:gd name="T25" fmla="*/ 1627 h 3277"/>
                <a:gd name="T26" fmla="*/ 2650 w 2670"/>
                <a:gd name="T27" fmla="*/ 1607 h 3277"/>
                <a:gd name="T28" fmla="*/ 2670 w 2670"/>
                <a:gd name="T29" fmla="*/ 1558 h 3277"/>
                <a:gd name="T30" fmla="*/ 2670 w 2670"/>
                <a:gd name="T31" fmla="*/ 320 h 3277"/>
                <a:gd name="T32" fmla="*/ 2646 w 2670"/>
                <a:gd name="T33" fmla="*/ 273 h 3277"/>
                <a:gd name="T34" fmla="*/ 2596 w 2670"/>
                <a:gd name="T35" fmla="*/ 257 h 3277"/>
                <a:gd name="T36" fmla="*/ 2527 w 2670"/>
                <a:gd name="T37" fmla="*/ 1495 h 3277"/>
                <a:gd name="T38" fmla="*/ 633 w 2670"/>
                <a:gd name="T39" fmla="*/ 1495 h 3277"/>
                <a:gd name="T40" fmla="*/ 165 w 2670"/>
                <a:gd name="T41" fmla="*/ 949 h 3277"/>
                <a:gd name="T42" fmla="*/ 634 w 2670"/>
                <a:gd name="T43" fmla="*/ 399 h 3277"/>
                <a:gd name="T44" fmla="*/ 2527 w 2670"/>
                <a:gd name="T45" fmla="*/ 399 h 3277"/>
                <a:gd name="T46" fmla="*/ 2527 w 2670"/>
                <a:gd name="T47" fmla="*/ 1495 h 3277"/>
                <a:gd name="T48" fmla="*/ 1474 w 2670"/>
                <a:gd name="T49" fmla="*/ 1774 h 3277"/>
                <a:gd name="T50" fmla="*/ 1425 w 2670"/>
                <a:gd name="T51" fmla="*/ 1794 h 3277"/>
                <a:gd name="T52" fmla="*/ 1405 w 2670"/>
                <a:gd name="T53" fmla="*/ 1843 h 3277"/>
                <a:gd name="T54" fmla="*/ 1405 w 2670"/>
                <a:gd name="T55" fmla="*/ 3208 h 3277"/>
                <a:gd name="T56" fmla="*/ 1474 w 2670"/>
                <a:gd name="T57" fmla="*/ 3277 h 3277"/>
                <a:gd name="T58" fmla="*/ 1543 w 2670"/>
                <a:gd name="T59" fmla="*/ 3208 h 3277"/>
                <a:gd name="T60" fmla="*/ 1543 w 2670"/>
                <a:gd name="T61" fmla="*/ 1843 h 3277"/>
                <a:gd name="T62" fmla="*/ 1523 w 2670"/>
                <a:gd name="T63" fmla="*/ 1794 h 3277"/>
                <a:gd name="T64" fmla="*/ 1474 w 2670"/>
                <a:gd name="T65" fmla="*/ 1774 h 3277"/>
                <a:gd name="T66" fmla="*/ 1474 w 2670"/>
                <a:gd name="T67" fmla="*/ 1774 h 3277"/>
                <a:gd name="T68" fmla="*/ 1474 w 2670"/>
                <a:gd name="T69" fmla="*/ 1774 h 3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70" h="3277">
                  <a:moveTo>
                    <a:pt x="2596" y="257"/>
                  </a:moveTo>
                  <a:cubicBezTo>
                    <a:pt x="1543" y="257"/>
                    <a:pt x="1543" y="257"/>
                    <a:pt x="1543" y="257"/>
                  </a:cubicBezTo>
                  <a:cubicBezTo>
                    <a:pt x="1543" y="69"/>
                    <a:pt x="1543" y="69"/>
                    <a:pt x="1543" y="69"/>
                  </a:cubicBezTo>
                  <a:cubicBezTo>
                    <a:pt x="1543" y="31"/>
                    <a:pt x="1512" y="0"/>
                    <a:pt x="1474" y="0"/>
                  </a:cubicBezTo>
                  <a:cubicBezTo>
                    <a:pt x="1436" y="0"/>
                    <a:pt x="1405" y="31"/>
                    <a:pt x="1405" y="69"/>
                  </a:cubicBezTo>
                  <a:cubicBezTo>
                    <a:pt x="1405" y="257"/>
                    <a:pt x="1405" y="257"/>
                    <a:pt x="1405" y="257"/>
                  </a:cubicBezTo>
                  <a:cubicBezTo>
                    <a:pt x="602" y="257"/>
                    <a:pt x="602" y="257"/>
                    <a:pt x="602" y="257"/>
                  </a:cubicBezTo>
                  <a:cubicBezTo>
                    <a:pt x="585" y="257"/>
                    <a:pt x="568" y="263"/>
                    <a:pt x="556" y="275"/>
                  </a:cubicBezTo>
                  <a:cubicBezTo>
                    <a:pt x="22" y="905"/>
                    <a:pt x="22" y="905"/>
                    <a:pt x="22" y="905"/>
                  </a:cubicBezTo>
                  <a:cubicBezTo>
                    <a:pt x="0" y="931"/>
                    <a:pt x="0" y="969"/>
                    <a:pt x="22" y="994"/>
                  </a:cubicBezTo>
                  <a:cubicBezTo>
                    <a:pt x="556" y="1603"/>
                    <a:pt x="556" y="1603"/>
                    <a:pt x="556" y="1603"/>
                  </a:cubicBezTo>
                  <a:cubicBezTo>
                    <a:pt x="569" y="1618"/>
                    <a:pt x="588" y="1627"/>
                    <a:pt x="608" y="1627"/>
                  </a:cubicBezTo>
                  <a:cubicBezTo>
                    <a:pt x="2602" y="1627"/>
                    <a:pt x="2602" y="1627"/>
                    <a:pt x="2602" y="1627"/>
                  </a:cubicBezTo>
                  <a:cubicBezTo>
                    <a:pt x="2620" y="1627"/>
                    <a:pt x="2637" y="1620"/>
                    <a:pt x="2650" y="1607"/>
                  </a:cubicBezTo>
                  <a:cubicBezTo>
                    <a:pt x="2663" y="1594"/>
                    <a:pt x="2670" y="1576"/>
                    <a:pt x="2670" y="1558"/>
                  </a:cubicBezTo>
                  <a:cubicBezTo>
                    <a:pt x="2670" y="320"/>
                    <a:pt x="2670" y="320"/>
                    <a:pt x="2670" y="320"/>
                  </a:cubicBezTo>
                  <a:cubicBezTo>
                    <a:pt x="2669" y="302"/>
                    <a:pt x="2660" y="285"/>
                    <a:pt x="2646" y="273"/>
                  </a:cubicBezTo>
                  <a:cubicBezTo>
                    <a:pt x="2633" y="262"/>
                    <a:pt x="2614" y="256"/>
                    <a:pt x="2596" y="257"/>
                  </a:cubicBezTo>
                  <a:close/>
                  <a:moveTo>
                    <a:pt x="2527" y="1495"/>
                  </a:moveTo>
                  <a:cubicBezTo>
                    <a:pt x="633" y="1495"/>
                    <a:pt x="633" y="1495"/>
                    <a:pt x="633" y="1495"/>
                  </a:cubicBezTo>
                  <a:cubicBezTo>
                    <a:pt x="165" y="949"/>
                    <a:pt x="165" y="949"/>
                    <a:pt x="165" y="949"/>
                  </a:cubicBezTo>
                  <a:cubicBezTo>
                    <a:pt x="634" y="399"/>
                    <a:pt x="634" y="399"/>
                    <a:pt x="634" y="399"/>
                  </a:cubicBezTo>
                  <a:cubicBezTo>
                    <a:pt x="2527" y="399"/>
                    <a:pt x="2527" y="399"/>
                    <a:pt x="2527" y="399"/>
                  </a:cubicBezTo>
                  <a:lnTo>
                    <a:pt x="2527" y="1495"/>
                  </a:lnTo>
                  <a:close/>
                  <a:moveTo>
                    <a:pt x="1474" y="1774"/>
                  </a:moveTo>
                  <a:cubicBezTo>
                    <a:pt x="1456" y="1774"/>
                    <a:pt x="1438" y="1781"/>
                    <a:pt x="1425" y="1794"/>
                  </a:cubicBezTo>
                  <a:cubicBezTo>
                    <a:pt x="1413" y="1807"/>
                    <a:pt x="1405" y="1824"/>
                    <a:pt x="1405" y="1843"/>
                  </a:cubicBezTo>
                  <a:cubicBezTo>
                    <a:pt x="1405" y="3208"/>
                    <a:pt x="1405" y="3208"/>
                    <a:pt x="1405" y="3208"/>
                  </a:cubicBezTo>
                  <a:cubicBezTo>
                    <a:pt x="1405" y="3246"/>
                    <a:pt x="1436" y="3277"/>
                    <a:pt x="1474" y="3277"/>
                  </a:cubicBezTo>
                  <a:cubicBezTo>
                    <a:pt x="1512" y="3277"/>
                    <a:pt x="1543" y="3246"/>
                    <a:pt x="1543" y="3208"/>
                  </a:cubicBezTo>
                  <a:cubicBezTo>
                    <a:pt x="1543" y="1843"/>
                    <a:pt x="1543" y="1843"/>
                    <a:pt x="1543" y="1843"/>
                  </a:cubicBezTo>
                  <a:cubicBezTo>
                    <a:pt x="1543" y="1824"/>
                    <a:pt x="1536" y="1807"/>
                    <a:pt x="1523" y="1794"/>
                  </a:cubicBezTo>
                  <a:cubicBezTo>
                    <a:pt x="1510" y="1781"/>
                    <a:pt x="1492" y="1774"/>
                    <a:pt x="1474" y="1774"/>
                  </a:cubicBezTo>
                  <a:close/>
                  <a:moveTo>
                    <a:pt x="1474" y="1774"/>
                  </a:moveTo>
                  <a:cubicBezTo>
                    <a:pt x="1474" y="1774"/>
                    <a:pt x="1474" y="1774"/>
                    <a:pt x="1474" y="17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zh-CN" altLang="en-US">
                <a:solidFill>
                  <a:prstClr val="black"/>
                </a:solidFill>
                <a:latin typeface="等线" charset="-122"/>
                <a:ea typeface="等线" charset="-122"/>
              </a:endParaRPr>
            </a:p>
          </p:txBody>
        </p:sp>
      </p:grpSp>
      <p:grpSp>
        <p:nvGrpSpPr>
          <p:cNvPr id="19" name="组合 18"/>
          <p:cNvGrpSpPr/>
          <p:nvPr userDrawn="1"/>
        </p:nvGrpSpPr>
        <p:grpSpPr>
          <a:xfrm>
            <a:off x="1393347" y="403860"/>
            <a:ext cx="345440" cy="345440"/>
            <a:chOff x="5594941" y="3276071"/>
            <a:chExt cx="946045" cy="946045"/>
          </a:xfrm>
        </p:grpSpPr>
        <p:sp>
          <p:nvSpPr>
            <p:cNvPr id="20" name="椭圆 19"/>
            <p:cNvSpPr/>
            <p:nvPr/>
          </p:nvSpPr>
          <p:spPr>
            <a:xfrm>
              <a:off x="5594941" y="3276071"/>
              <a:ext cx="946045" cy="94604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  <a:latin typeface="等线" charset="-122"/>
                <a:ea typeface="等线" charset="-122"/>
              </a:endParaRPr>
            </a:p>
          </p:txBody>
        </p:sp>
        <p:sp>
          <p:nvSpPr>
            <p:cNvPr id="21" name="Freeform 18"/>
            <p:cNvSpPr>
              <a:spLocks noEditPoints="1"/>
            </p:cNvSpPr>
            <p:nvPr/>
          </p:nvSpPr>
          <p:spPr bwMode="auto">
            <a:xfrm>
              <a:off x="5841419" y="3499561"/>
              <a:ext cx="453088" cy="451342"/>
            </a:xfrm>
            <a:custGeom>
              <a:avLst/>
              <a:gdLst>
                <a:gd name="T0" fmla="*/ 2825 w 2866"/>
                <a:gd name="T1" fmla="*/ 2681 h 2853"/>
                <a:gd name="T2" fmla="*/ 2191 w 2866"/>
                <a:gd name="T3" fmla="*/ 2119 h 2853"/>
                <a:gd name="T4" fmla="*/ 2381 w 2866"/>
                <a:gd name="T5" fmla="*/ 1794 h 2853"/>
                <a:gd name="T6" fmla="*/ 2478 w 2866"/>
                <a:gd name="T7" fmla="*/ 1292 h 2853"/>
                <a:gd name="T8" fmla="*/ 2381 w 2866"/>
                <a:gd name="T9" fmla="*/ 791 h 2853"/>
                <a:gd name="T10" fmla="*/ 2117 w 2866"/>
                <a:gd name="T11" fmla="*/ 380 h 2853"/>
                <a:gd name="T12" fmla="*/ 1723 w 2866"/>
                <a:gd name="T13" fmla="*/ 102 h 2853"/>
                <a:gd name="T14" fmla="*/ 1239 w 2866"/>
                <a:gd name="T15" fmla="*/ 0 h 2853"/>
                <a:gd name="T16" fmla="*/ 755 w 2866"/>
                <a:gd name="T17" fmla="*/ 102 h 2853"/>
                <a:gd name="T18" fmla="*/ 361 w 2866"/>
                <a:gd name="T19" fmla="*/ 380 h 2853"/>
                <a:gd name="T20" fmla="*/ 96 w 2866"/>
                <a:gd name="T21" fmla="*/ 791 h 2853"/>
                <a:gd name="T22" fmla="*/ 0 w 2866"/>
                <a:gd name="T23" fmla="*/ 1292 h 2853"/>
                <a:gd name="T24" fmla="*/ 96 w 2866"/>
                <a:gd name="T25" fmla="*/ 1794 h 2853"/>
                <a:gd name="T26" fmla="*/ 361 w 2866"/>
                <a:gd name="T27" fmla="*/ 2205 h 2853"/>
                <a:gd name="T28" fmla="*/ 755 w 2866"/>
                <a:gd name="T29" fmla="*/ 2483 h 2853"/>
                <a:gd name="T30" fmla="*/ 1239 w 2866"/>
                <a:gd name="T31" fmla="*/ 2585 h 2853"/>
                <a:gd name="T32" fmla="*/ 1723 w 2866"/>
                <a:gd name="T33" fmla="*/ 2483 h 2853"/>
                <a:gd name="T34" fmla="*/ 2057 w 2866"/>
                <a:gd name="T35" fmla="*/ 2263 h 2853"/>
                <a:gd name="T36" fmla="*/ 2694 w 2866"/>
                <a:gd name="T37" fmla="*/ 2828 h 2853"/>
                <a:gd name="T38" fmla="*/ 2760 w 2866"/>
                <a:gd name="T39" fmla="*/ 2853 h 2853"/>
                <a:gd name="T40" fmla="*/ 2852 w 2866"/>
                <a:gd name="T41" fmla="*/ 2790 h 2853"/>
                <a:gd name="T42" fmla="*/ 2825 w 2866"/>
                <a:gd name="T43" fmla="*/ 2681 h 2853"/>
                <a:gd name="T44" fmla="*/ 1239 w 2866"/>
                <a:gd name="T45" fmla="*/ 2388 h 2853"/>
                <a:gd name="T46" fmla="*/ 196 w 2866"/>
                <a:gd name="T47" fmla="*/ 1292 h 2853"/>
                <a:gd name="T48" fmla="*/ 1239 w 2866"/>
                <a:gd name="T49" fmla="*/ 197 h 2853"/>
                <a:gd name="T50" fmla="*/ 2282 w 2866"/>
                <a:gd name="T51" fmla="*/ 1292 h 2853"/>
                <a:gd name="T52" fmla="*/ 1239 w 2866"/>
                <a:gd name="T53" fmla="*/ 2388 h 2853"/>
                <a:gd name="T54" fmla="*/ 1239 w 2866"/>
                <a:gd name="T55" fmla="*/ 2388 h 2853"/>
                <a:gd name="T56" fmla="*/ 1239 w 2866"/>
                <a:gd name="T57" fmla="*/ 2388 h 2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66" h="2853">
                  <a:moveTo>
                    <a:pt x="2825" y="2681"/>
                  </a:moveTo>
                  <a:cubicBezTo>
                    <a:pt x="2191" y="2119"/>
                    <a:pt x="2191" y="2119"/>
                    <a:pt x="2191" y="2119"/>
                  </a:cubicBezTo>
                  <a:cubicBezTo>
                    <a:pt x="2270" y="2021"/>
                    <a:pt x="2334" y="1911"/>
                    <a:pt x="2381" y="1794"/>
                  </a:cubicBezTo>
                  <a:cubicBezTo>
                    <a:pt x="2446" y="1635"/>
                    <a:pt x="2478" y="1466"/>
                    <a:pt x="2478" y="1292"/>
                  </a:cubicBezTo>
                  <a:cubicBezTo>
                    <a:pt x="2478" y="1119"/>
                    <a:pt x="2446" y="950"/>
                    <a:pt x="2381" y="791"/>
                  </a:cubicBezTo>
                  <a:cubicBezTo>
                    <a:pt x="2319" y="637"/>
                    <a:pt x="2230" y="499"/>
                    <a:pt x="2117" y="380"/>
                  </a:cubicBezTo>
                  <a:cubicBezTo>
                    <a:pt x="2003" y="261"/>
                    <a:pt x="1870" y="168"/>
                    <a:pt x="1723" y="102"/>
                  </a:cubicBezTo>
                  <a:cubicBezTo>
                    <a:pt x="1569" y="35"/>
                    <a:pt x="1407" y="0"/>
                    <a:pt x="1239" y="0"/>
                  </a:cubicBezTo>
                  <a:cubicBezTo>
                    <a:pt x="1071" y="0"/>
                    <a:pt x="908" y="35"/>
                    <a:pt x="755" y="102"/>
                  </a:cubicBezTo>
                  <a:cubicBezTo>
                    <a:pt x="607" y="168"/>
                    <a:pt x="475" y="261"/>
                    <a:pt x="361" y="380"/>
                  </a:cubicBezTo>
                  <a:cubicBezTo>
                    <a:pt x="248" y="499"/>
                    <a:pt x="159" y="637"/>
                    <a:pt x="96" y="791"/>
                  </a:cubicBezTo>
                  <a:cubicBezTo>
                    <a:pt x="32" y="950"/>
                    <a:pt x="0" y="1119"/>
                    <a:pt x="0" y="1292"/>
                  </a:cubicBezTo>
                  <a:cubicBezTo>
                    <a:pt x="0" y="1466"/>
                    <a:pt x="32" y="1635"/>
                    <a:pt x="96" y="1794"/>
                  </a:cubicBezTo>
                  <a:cubicBezTo>
                    <a:pt x="159" y="1948"/>
                    <a:pt x="248" y="2086"/>
                    <a:pt x="361" y="2205"/>
                  </a:cubicBezTo>
                  <a:cubicBezTo>
                    <a:pt x="475" y="2324"/>
                    <a:pt x="607" y="2417"/>
                    <a:pt x="755" y="2483"/>
                  </a:cubicBezTo>
                  <a:cubicBezTo>
                    <a:pt x="908" y="2550"/>
                    <a:pt x="1071" y="2585"/>
                    <a:pt x="1239" y="2585"/>
                  </a:cubicBezTo>
                  <a:cubicBezTo>
                    <a:pt x="1407" y="2585"/>
                    <a:pt x="1569" y="2550"/>
                    <a:pt x="1723" y="2483"/>
                  </a:cubicBezTo>
                  <a:cubicBezTo>
                    <a:pt x="1845" y="2428"/>
                    <a:pt x="1958" y="2355"/>
                    <a:pt x="2057" y="2263"/>
                  </a:cubicBezTo>
                  <a:cubicBezTo>
                    <a:pt x="2694" y="2828"/>
                    <a:pt x="2694" y="2828"/>
                    <a:pt x="2694" y="2828"/>
                  </a:cubicBezTo>
                  <a:cubicBezTo>
                    <a:pt x="2712" y="2844"/>
                    <a:pt x="2736" y="2853"/>
                    <a:pt x="2760" y="2853"/>
                  </a:cubicBezTo>
                  <a:cubicBezTo>
                    <a:pt x="2800" y="2853"/>
                    <a:pt x="2837" y="2828"/>
                    <a:pt x="2852" y="2790"/>
                  </a:cubicBezTo>
                  <a:cubicBezTo>
                    <a:pt x="2866" y="2752"/>
                    <a:pt x="2855" y="2708"/>
                    <a:pt x="2825" y="2681"/>
                  </a:cubicBezTo>
                  <a:close/>
                  <a:moveTo>
                    <a:pt x="1239" y="2388"/>
                  </a:moveTo>
                  <a:cubicBezTo>
                    <a:pt x="664" y="2388"/>
                    <a:pt x="196" y="1897"/>
                    <a:pt x="196" y="1292"/>
                  </a:cubicBezTo>
                  <a:cubicBezTo>
                    <a:pt x="196" y="688"/>
                    <a:pt x="664" y="197"/>
                    <a:pt x="1239" y="197"/>
                  </a:cubicBezTo>
                  <a:cubicBezTo>
                    <a:pt x="1814" y="197"/>
                    <a:pt x="2282" y="688"/>
                    <a:pt x="2282" y="1292"/>
                  </a:cubicBezTo>
                  <a:cubicBezTo>
                    <a:pt x="2282" y="1897"/>
                    <a:pt x="1814" y="2388"/>
                    <a:pt x="1239" y="2388"/>
                  </a:cubicBezTo>
                  <a:close/>
                  <a:moveTo>
                    <a:pt x="1239" y="2388"/>
                  </a:moveTo>
                  <a:cubicBezTo>
                    <a:pt x="1239" y="2388"/>
                    <a:pt x="1239" y="2388"/>
                    <a:pt x="1239" y="238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zh-CN" altLang="en-US">
                <a:solidFill>
                  <a:prstClr val="black"/>
                </a:solidFill>
                <a:latin typeface="等线" charset="-122"/>
                <a:ea typeface="等线" charset="-122"/>
              </a:endParaRPr>
            </a:p>
          </p:txBody>
        </p:sp>
      </p:grpSp>
      <p:grpSp>
        <p:nvGrpSpPr>
          <p:cNvPr id="22" name="组合 21"/>
          <p:cNvGrpSpPr/>
          <p:nvPr userDrawn="1"/>
        </p:nvGrpSpPr>
        <p:grpSpPr>
          <a:xfrm>
            <a:off x="1826968" y="403860"/>
            <a:ext cx="345440" cy="345440"/>
            <a:chOff x="7479755" y="3276071"/>
            <a:chExt cx="946045" cy="946045"/>
          </a:xfrm>
        </p:grpSpPr>
        <p:sp>
          <p:nvSpPr>
            <p:cNvPr id="23" name="椭圆 22"/>
            <p:cNvSpPr/>
            <p:nvPr/>
          </p:nvSpPr>
          <p:spPr>
            <a:xfrm>
              <a:off x="7479755" y="3276071"/>
              <a:ext cx="946045" cy="94604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  <a:latin typeface="等线" charset="-122"/>
                <a:ea typeface="等线" charset="-122"/>
              </a:endParaRPr>
            </a:p>
          </p:txBody>
        </p:sp>
        <p:sp>
          <p:nvSpPr>
            <p:cNvPr id="24" name="Freeform 22"/>
            <p:cNvSpPr>
              <a:spLocks noEditPoints="1"/>
            </p:cNvSpPr>
            <p:nvPr/>
          </p:nvSpPr>
          <p:spPr bwMode="auto">
            <a:xfrm>
              <a:off x="7708262" y="3518611"/>
              <a:ext cx="475295" cy="458268"/>
            </a:xfrm>
            <a:custGeom>
              <a:avLst/>
              <a:gdLst>
                <a:gd name="T0" fmla="*/ 349 w 2960"/>
                <a:gd name="T1" fmla="*/ 1602 h 2850"/>
                <a:gd name="T2" fmla="*/ 1012 w 2960"/>
                <a:gd name="T3" fmla="*/ 1876 h 2850"/>
                <a:gd name="T4" fmla="*/ 1012 w 2960"/>
                <a:gd name="T5" fmla="*/ 1876 h 2850"/>
                <a:gd name="T6" fmla="*/ 1369 w 2960"/>
                <a:gd name="T7" fmla="*/ 1806 h 2850"/>
                <a:gd name="T8" fmla="*/ 2307 w 2960"/>
                <a:gd name="T9" fmla="*/ 2744 h 2850"/>
                <a:gd name="T10" fmla="*/ 2563 w 2960"/>
                <a:gd name="T11" fmla="*/ 2850 h 2850"/>
                <a:gd name="T12" fmla="*/ 2819 w 2960"/>
                <a:gd name="T13" fmla="*/ 2744 h 2850"/>
                <a:gd name="T14" fmla="*/ 2819 w 2960"/>
                <a:gd name="T15" fmla="*/ 2233 h 2850"/>
                <a:gd name="T16" fmla="*/ 1880 w 2960"/>
                <a:gd name="T17" fmla="*/ 1295 h 2850"/>
                <a:gd name="T18" fmla="*/ 1676 w 2960"/>
                <a:gd name="T19" fmla="*/ 275 h 2850"/>
                <a:gd name="T20" fmla="*/ 1013 w 2960"/>
                <a:gd name="T21" fmla="*/ 0 h 2850"/>
                <a:gd name="T22" fmla="*/ 654 w 2960"/>
                <a:gd name="T23" fmla="*/ 71 h 2850"/>
                <a:gd name="T24" fmla="*/ 555 w 2960"/>
                <a:gd name="T25" fmla="*/ 112 h 2850"/>
                <a:gd name="T26" fmla="*/ 1006 w 2960"/>
                <a:gd name="T27" fmla="*/ 563 h 2850"/>
                <a:gd name="T28" fmla="*/ 1082 w 2960"/>
                <a:gd name="T29" fmla="*/ 747 h 2850"/>
                <a:gd name="T30" fmla="*/ 1006 w 2960"/>
                <a:gd name="T31" fmla="*/ 931 h 2850"/>
                <a:gd name="T32" fmla="*/ 821 w 2960"/>
                <a:gd name="T33" fmla="*/ 1008 h 2850"/>
                <a:gd name="T34" fmla="*/ 637 w 2960"/>
                <a:gd name="T35" fmla="*/ 931 h 2850"/>
                <a:gd name="T36" fmla="*/ 262 w 2960"/>
                <a:gd name="T37" fmla="*/ 557 h 2850"/>
                <a:gd name="T38" fmla="*/ 186 w 2960"/>
                <a:gd name="T39" fmla="*/ 481 h 2850"/>
                <a:gd name="T40" fmla="*/ 145 w 2960"/>
                <a:gd name="T41" fmla="*/ 580 h 2850"/>
                <a:gd name="T42" fmla="*/ 349 w 2960"/>
                <a:gd name="T43" fmla="*/ 1602 h 2850"/>
                <a:gd name="T44" fmla="*/ 242 w 2960"/>
                <a:gd name="T45" fmla="*/ 740 h 2850"/>
                <a:gd name="T46" fmla="*/ 535 w 2960"/>
                <a:gd name="T47" fmla="*/ 1033 h 2850"/>
                <a:gd name="T48" fmla="*/ 821 w 2960"/>
                <a:gd name="T49" fmla="*/ 1151 h 2850"/>
                <a:gd name="T50" fmla="*/ 1107 w 2960"/>
                <a:gd name="T51" fmla="*/ 1033 h 2850"/>
                <a:gd name="T52" fmla="*/ 1226 w 2960"/>
                <a:gd name="T53" fmla="*/ 747 h 2850"/>
                <a:gd name="T54" fmla="*/ 1107 w 2960"/>
                <a:gd name="T55" fmla="*/ 461 h 2850"/>
                <a:gd name="T56" fmla="*/ 814 w 2960"/>
                <a:gd name="T57" fmla="*/ 168 h 2850"/>
                <a:gd name="T58" fmla="*/ 1013 w 2960"/>
                <a:gd name="T59" fmla="*/ 143 h 2850"/>
                <a:gd name="T60" fmla="*/ 1574 w 2960"/>
                <a:gd name="T61" fmla="*/ 376 h 2850"/>
                <a:gd name="T62" fmla="*/ 1730 w 2960"/>
                <a:gd name="T63" fmla="*/ 1280 h 2850"/>
                <a:gd name="T64" fmla="*/ 1708 w 2960"/>
                <a:gd name="T65" fmla="*/ 1326 h 2850"/>
                <a:gd name="T66" fmla="*/ 2717 w 2960"/>
                <a:gd name="T67" fmla="*/ 2335 h 2850"/>
                <a:gd name="T68" fmla="*/ 2717 w 2960"/>
                <a:gd name="T69" fmla="*/ 2643 h 2850"/>
                <a:gd name="T70" fmla="*/ 2563 w 2960"/>
                <a:gd name="T71" fmla="*/ 2707 h 2850"/>
                <a:gd name="T72" fmla="*/ 2409 w 2960"/>
                <a:gd name="T73" fmla="*/ 2643 h 2850"/>
                <a:gd name="T74" fmla="*/ 1400 w 2960"/>
                <a:gd name="T75" fmla="*/ 1634 h 2850"/>
                <a:gd name="T76" fmla="*/ 1354 w 2960"/>
                <a:gd name="T77" fmla="*/ 1656 h 2850"/>
                <a:gd name="T78" fmla="*/ 1012 w 2960"/>
                <a:gd name="T79" fmla="*/ 1733 h 2850"/>
                <a:gd name="T80" fmla="*/ 450 w 2960"/>
                <a:gd name="T81" fmla="*/ 1500 h 2850"/>
                <a:gd name="T82" fmla="*/ 242 w 2960"/>
                <a:gd name="T83" fmla="*/ 740 h 2850"/>
                <a:gd name="T84" fmla="*/ 242 w 2960"/>
                <a:gd name="T85" fmla="*/ 740 h 2850"/>
                <a:gd name="T86" fmla="*/ 242 w 2960"/>
                <a:gd name="T87" fmla="*/ 740 h 2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960" h="2850">
                  <a:moveTo>
                    <a:pt x="349" y="1602"/>
                  </a:moveTo>
                  <a:cubicBezTo>
                    <a:pt x="526" y="1779"/>
                    <a:pt x="762" y="1876"/>
                    <a:pt x="1012" y="1876"/>
                  </a:cubicBezTo>
                  <a:cubicBezTo>
                    <a:pt x="1012" y="1876"/>
                    <a:pt x="1012" y="1876"/>
                    <a:pt x="1012" y="1876"/>
                  </a:cubicBezTo>
                  <a:cubicBezTo>
                    <a:pt x="1135" y="1876"/>
                    <a:pt x="1256" y="1852"/>
                    <a:pt x="1369" y="1806"/>
                  </a:cubicBezTo>
                  <a:cubicBezTo>
                    <a:pt x="2307" y="2744"/>
                    <a:pt x="2307" y="2744"/>
                    <a:pt x="2307" y="2744"/>
                  </a:cubicBezTo>
                  <a:cubicBezTo>
                    <a:pt x="2376" y="2813"/>
                    <a:pt x="2466" y="2850"/>
                    <a:pt x="2563" y="2850"/>
                  </a:cubicBezTo>
                  <a:cubicBezTo>
                    <a:pt x="2660" y="2850"/>
                    <a:pt x="2750" y="2813"/>
                    <a:pt x="2819" y="2744"/>
                  </a:cubicBezTo>
                  <a:cubicBezTo>
                    <a:pt x="2960" y="2603"/>
                    <a:pt x="2960" y="2374"/>
                    <a:pt x="2819" y="2233"/>
                  </a:cubicBezTo>
                  <a:cubicBezTo>
                    <a:pt x="1880" y="1295"/>
                    <a:pt x="1880" y="1295"/>
                    <a:pt x="1880" y="1295"/>
                  </a:cubicBezTo>
                  <a:cubicBezTo>
                    <a:pt x="2023" y="947"/>
                    <a:pt x="1944" y="543"/>
                    <a:pt x="1676" y="275"/>
                  </a:cubicBezTo>
                  <a:cubicBezTo>
                    <a:pt x="1499" y="97"/>
                    <a:pt x="1263" y="0"/>
                    <a:pt x="1013" y="0"/>
                  </a:cubicBezTo>
                  <a:cubicBezTo>
                    <a:pt x="890" y="0"/>
                    <a:pt x="768" y="24"/>
                    <a:pt x="654" y="71"/>
                  </a:cubicBezTo>
                  <a:cubicBezTo>
                    <a:pt x="555" y="112"/>
                    <a:pt x="555" y="112"/>
                    <a:pt x="555" y="112"/>
                  </a:cubicBezTo>
                  <a:cubicBezTo>
                    <a:pt x="1006" y="563"/>
                    <a:pt x="1006" y="563"/>
                    <a:pt x="1006" y="563"/>
                  </a:cubicBezTo>
                  <a:cubicBezTo>
                    <a:pt x="1055" y="611"/>
                    <a:pt x="1082" y="678"/>
                    <a:pt x="1082" y="747"/>
                  </a:cubicBezTo>
                  <a:cubicBezTo>
                    <a:pt x="1082" y="817"/>
                    <a:pt x="1055" y="882"/>
                    <a:pt x="1006" y="931"/>
                  </a:cubicBezTo>
                  <a:cubicBezTo>
                    <a:pt x="957" y="981"/>
                    <a:pt x="891" y="1008"/>
                    <a:pt x="821" y="1008"/>
                  </a:cubicBezTo>
                  <a:cubicBezTo>
                    <a:pt x="752" y="1008"/>
                    <a:pt x="686" y="981"/>
                    <a:pt x="637" y="931"/>
                  </a:cubicBezTo>
                  <a:cubicBezTo>
                    <a:pt x="262" y="557"/>
                    <a:pt x="262" y="557"/>
                    <a:pt x="262" y="557"/>
                  </a:cubicBezTo>
                  <a:cubicBezTo>
                    <a:pt x="186" y="481"/>
                    <a:pt x="186" y="481"/>
                    <a:pt x="186" y="481"/>
                  </a:cubicBezTo>
                  <a:cubicBezTo>
                    <a:pt x="145" y="580"/>
                    <a:pt x="145" y="580"/>
                    <a:pt x="145" y="580"/>
                  </a:cubicBezTo>
                  <a:cubicBezTo>
                    <a:pt x="0" y="932"/>
                    <a:pt x="80" y="1333"/>
                    <a:pt x="349" y="1602"/>
                  </a:cubicBezTo>
                  <a:close/>
                  <a:moveTo>
                    <a:pt x="242" y="740"/>
                  </a:moveTo>
                  <a:cubicBezTo>
                    <a:pt x="535" y="1033"/>
                    <a:pt x="535" y="1033"/>
                    <a:pt x="535" y="1033"/>
                  </a:cubicBezTo>
                  <a:cubicBezTo>
                    <a:pt x="612" y="1109"/>
                    <a:pt x="713" y="1151"/>
                    <a:pt x="821" y="1151"/>
                  </a:cubicBezTo>
                  <a:cubicBezTo>
                    <a:pt x="929" y="1151"/>
                    <a:pt x="1031" y="1109"/>
                    <a:pt x="1107" y="1033"/>
                  </a:cubicBezTo>
                  <a:cubicBezTo>
                    <a:pt x="1184" y="957"/>
                    <a:pt x="1226" y="855"/>
                    <a:pt x="1226" y="747"/>
                  </a:cubicBezTo>
                  <a:cubicBezTo>
                    <a:pt x="1226" y="639"/>
                    <a:pt x="1184" y="537"/>
                    <a:pt x="1107" y="461"/>
                  </a:cubicBezTo>
                  <a:cubicBezTo>
                    <a:pt x="814" y="168"/>
                    <a:pt x="814" y="168"/>
                    <a:pt x="814" y="168"/>
                  </a:cubicBezTo>
                  <a:cubicBezTo>
                    <a:pt x="879" y="152"/>
                    <a:pt x="946" y="143"/>
                    <a:pt x="1013" y="143"/>
                  </a:cubicBezTo>
                  <a:cubicBezTo>
                    <a:pt x="1225" y="143"/>
                    <a:pt x="1424" y="226"/>
                    <a:pt x="1574" y="376"/>
                  </a:cubicBezTo>
                  <a:cubicBezTo>
                    <a:pt x="1812" y="613"/>
                    <a:pt x="1874" y="977"/>
                    <a:pt x="1730" y="1280"/>
                  </a:cubicBezTo>
                  <a:cubicBezTo>
                    <a:pt x="1708" y="1326"/>
                    <a:pt x="1708" y="1326"/>
                    <a:pt x="1708" y="1326"/>
                  </a:cubicBezTo>
                  <a:cubicBezTo>
                    <a:pt x="2717" y="2335"/>
                    <a:pt x="2717" y="2335"/>
                    <a:pt x="2717" y="2335"/>
                  </a:cubicBezTo>
                  <a:cubicBezTo>
                    <a:pt x="2802" y="2420"/>
                    <a:pt x="2802" y="2558"/>
                    <a:pt x="2717" y="2643"/>
                  </a:cubicBezTo>
                  <a:cubicBezTo>
                    <a:pt x="2676" y="2684"/>
                    <a:pt x="2621" y="2707"/>
                    <a:pt x="2563" y="2707"/>
                  </a:cubicBezTo>
                  <a:cubicBezTo>
                    <a:pt x="2505" y="2707"/>
                    <a:pt x="2450" y="2684"/>
                    <a:pt x="2409" y="2643"/>
                  </a:cubicBezTo>
                  <a:cubicBezTo>
                    <a:pt x="1400" y="1634"/>
                    <a:pt x="1400" y="1634"/>
                    <a:pt x="1400" y="1634"/>
                  </a:cubicBezTo>
                  <a:cubicBezTo>
                    <a:pt x="1354" y="1656"/>
                    <a:pt x="1354" y="1656"/>
                    <a:pt x="1354" y="1656"/>
                  </a:cubicBezTo>
                  <a:cubicBezTo>
                    <a:pt x="1248" y="1706"/>
                    <a:pt x="1130" y="1733"/>
                    <a:pt x="1012" y="1733"/>
                  </a:cubicBezTo>
                  <a:cubicBezTo>
                    <a:pt x="800" y="1733"/>
                    <a:pt x="600" y="1650"/>
                    <a:pt x="450" y="1500"/>
                  </a:cubicBezTo>
                  <a:cubicBezTo>
                    <a:pt x="249" y="1299"/>
                    <a:pt x="173" y="1010"/>
                    <a:pt x="242" y="740"/>
                  </a:cubicBezTo>
                  <a:close/>
                  <a:moveTo>
                    <a:pt x="242" y="740"/>
                  </a:moveTo>
                  <a:cubicBezTo>
                    <a:pt x="242" y="740"/>
                    <a:pt x="242" y="740"/>
                    <a:pt x="242" y="74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zh-CN" altLang="en-US">
                <a:solidFill>
                  <a:prstClr val="black"/>
                </a:solidFill>
                <a:latin typeface="等线" charset="-122"/>
                <a:ea typeface="等线" charset="-122"/>
              </a:endParaRPr>
            </a:p>
          </p:txBody>
        </p:sp>
      </p:grpSp>
      <p:grpSp>
        <p:nvGrpSpPr>
          <p:cNvPr id="25" name="组合 24"/>
          <p:cNvGrpSpPr/>
          <p:nvPr userDrawn="1"/>
        </p:nvGrpSpPr>
        <p:grpSpPr>
          <a:xfrm>
            <a:off x="2260591" y="403860"/>
            <a:ext cx="345440" cy="345440"/>
            <a:chOff x="9364570" y="3276071"/>
            <a:chExt cx="946045" cy="946045"/>
          </a:xfrm>
        </p:grpSpPr>
        <p:sp>
          <p:nvSpPr>
            <p:cNvPr id="26" name="椭圆 25"/>
            <p:cNvSpPr/>
            <p:nvPr/>
          </p:nvSpPr>
          <p:spPr>
            <a:xfrm>
              <a:off x="9364570" y="3276071"/>
              <a:ext cx="946045" cy="94604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  <a:latin typeface="等线" charset="-122"/>
                <a:ea typeface="等线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9661973" y="3482268"/>
              <a:ext cx="368083" cy="528098"/>
              <a:chOff x="2017713" y="6523038"/>
              <a:chExt cx="1179512" cy="1692275"/>
            </a:xfrm>
            <a:solidFill>
              <a:schemeClr val="bg1"/>
            </a:solidFill>
          </p:grpSpPr>
          <p:sp>
            <p:nvSpPr>
              <p:cNvPr id="28" name="Freeform 26"/>
              <p:cNvSpPr/>
              <p:nvPr/>
            </p:nvSpPr>
            <p:spPr bwMode="auto">
              <a:xfrm>
                <a:off x="2017713" y="7580313"/>
                <a:ext cx="1179512" cy="635000"/>
              </a:xfrm>
              <a:custGeom>
                <a:avLst/>
                <a:gdLst>
                  <a:gd name="T0" fmla="*/ 43 w 2239"/>
                  <a:gd name="T1" fmla="*/ 182 h 1206"/>
                  <a:gd name="T2" fmla="*/ 1001 w 2239"/>
                  <a:gd name="T3" fmla="*/ 624 h 1206"/>
                  <a:gd name="T4" fmla="*/ 1001 w 2239"/>
                  <a:gd name="T5" fmla="*/ 1004 h 1206"/>
                  <a:gd name="T6" fmla="*/ 744 w 2239"/>
                  <a:gd name="T7" fmla="*/ 1004 h 1206"/>
                  <a:gd name="T8" fmla="*/ 740 w 2239"/>
                  <a:gd name="T9" fmla="*/ 1003 h 1206"/>
                  <a:gd name="T10" fmla="*/ 644 w 2239"/>
                  <a:gd name="T11" fmla="*/ 1107 h 1206"/>
                  <a:gd name="T12" fmla="*/ 748 w 2239"/>
                  <a:gd name="T13" fmla="*/ 1203 h 1206"/>
                  <a:gd name="T14" fmla="*/ 751 w 2239"/>
                  <a:gd name="T15" fmla="*/ 1203 h 1206"/>
                  <a:gd name="T16" fmla="*/ 1439 w 2239"/>
                  <a:gd name="T17" fmla="*/ 1203 h 1206"/>
                  <a:gd name="T18" fmla="*/ 1443 w 2239"/>
                  <a:gd name="T19" fmla="*/ 1203 h 1206"/>
                  <a:gd name="T20" fmla="*/ 1530 w 2239"/>
                  <a:gd name="T21" fmla="*/ 1150 h 1206"/>
                  <a:gd name="T22" fmla="*/ 1525 w 2239"/>
                  <a:gd name="T23" fmla="*/ 1049 h 1206"/>
                  <a:gd name="T24" fmla="*/ 1435 w 2239"/>
                  <a:gd name="T25" fmla="*/ 1003 h 1206"/>
                  <a:gd name="T26" fmla="*/ 1432 w 2239"/>
                  <a:gd name="T27" fmla="*/ 1004 h 1206"/>
                  <a:gd name="T28" fmla="*/ 1199 w 2239"/>
                  <a:gd name="T29" fmla="*/ 1004 h 1206"/>
                  <a:gd name="T30" fmla="*/ 1199 w 2239"/>
                  <a:gd name="T31" fmla="*/ 625 h 1206"/>
                  <a:gd name="T32" fmla="*/ 2200 w 2239"/>
                  <a:gd name="T33" fmla="*/ 173 h 1206"/>
                  <a:gd name="T34" fmla="*/ 2222 w 2239"/>
                  <a:gd name="T35" fmla="*/ 62 h 1206"/>
                  <a:gd name="T36" fmla="*/ 2126 w 2239"/>
                  <a:gd name="T37" fmla="*/ 2 h 1206"/>
                  <a:gd name="T38" fmla="*/ 2056 w 2239"/>
                  <a:gd name="T39" fmla="*/ 36 h 1206"/>
                  <a:gd name="T40" fmla="*/ 1117 w 2239"/>
                  <a:gd name="T41" fmla="*/ 431 h 1206"/>
                  <a:gd name="T42" fmla="*/ 172 w 2239"/>
                  <a:gd name="T43" fmla="*/ 31 h 1206"/>
                  <a:gd name="T44" fmla="*/ 171 w 2239"/>
                  <a:gd name="T45" fmla="*/ 32 h 1206"/>
                  <a:gd name="T46" fmla="*/ 97 w 2239"/>
                  <a:gd name="T47" fmla="*/ 3 h 1206"/>
                  <a:gd name="T48" fmla="*/ 27 w 2239"/>
                  <a:gd name="T49" fmla="*/ 35 h 1206"/>
                  <a:gd name="T50" fmla="*/ 1 w 2239"/>
                  <a:gd name="T51" fmla="*/ 107 h 1206"/>
                  <a:gd name="T52" fmla="*/ 43 w 2239"/>
                  <a:gd name="T53" fmla="*/ 182 h 1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39" h="1206">
                    <a:moveTo>
                      <a:pt x="43" y="182"/>
                    </a:moveTo>
                    <a:cubicBezTo>
                      <a:pt x="298" y="440"/>
                      <a:pt x="638" y="597"/>
                      <a:pt x="1001" y="624"/>
                    </a:cubicBezTo>
                    <a:cubicBezTo>
                      <a:pt x="1001" y="1004"/>
                      <a:pt x="1001" y="1004"/>
                      <a:pt x="1001" y="1004"/>
                    </a:cubicBezTo>
                    <a:cubicBezTo>
                      <a:pt x="744" y="1004"/>
                      <a:pt x="744" y="1004"/>
                      <a:pt x="744" y="1004"/>
                    </a:cubicBezTo>
                    <a:cubicBezTo>
                      <a:pt x="743" y="1004"/>
                      <a:pt x="742" y="1003"/>
                      <a:pt x="740" y="1003"/>
                    </a:cubicBezTo>
                    <a:cubicBezTo>
                      <a:pt x="685" y="1006"/>
                      <a:pt x="642" y="1052"/>
                      <a:pt x="644" y="1107"/>
                    </a:cubicBezTo>
                    <a:cubicBezTo>
                      <a:pt x="646" y="1163"/>
                      <a:pt x="693" y="1206"/>
                      <a:pt x="748" y="1203"/>
                    </a:cubicBezTo>
                    <a:cubicBezTo>
                      <a:pt x="749" y="1203"/>
                      <a:pt x="750" y="1203"/>
                      <a:pt x="751" y="1203"/>
                    </a:cubicBezTo>
                    <a:cubicBezTo>
                      <a:pt x="1439" y="1203"/>
                      <a:pt x="1439" y="1203"/>
                      <a:pt x="1439" y="1203"/>
                    </a:cubicBezTo>
                    <a:cubicBezTo>
                      <a:pt x="1441" y="1203"/>
                      <a:pt x="1442" y="1203"/>
                      <a:pt x="1443" y="1203"/>
                    </a:cubicBezTo>
                    <a:cubicBezTo>
                      <a:pt x="1480" y="1202"/>
                      <a:pt x="1513" y="1182"/>
                      <a:pt x="1530" y="1150"/>
                    </a:cubicBezTo>
                    <a:cubicBezTo>
                      <a:pt x="1547" y="1118"/>
                      <a:pt x="1545" y="1080"/>
                      <a:pt x="1525" y="1049"/>
                    </a:cubicBezTo>
                    <a:cubicBezTo>
                      <a:pt x="1506" y="1019"/>
                      <a:pt x="1471" y="1001"/>
                      <a:pt x="1435" y="1003"/>
                    </a:cubicBezTo>
                    <a:cubicBezTo>
                      <a:pt x="1434" y="1003"/>
                      <a:pt x="1433" y="1004"/>
                      <a:pt x="1432" y="1004"/>
                    </a:cubicBezTo>
                    <a:cubicBezTo>
                      <a:pt x="1199" y="1004"/>
                      <a:pt x="1199" y="1004"/>
                      <a:pt x="1199" y="1004"/>
                    </a:cubicBezTo>
                    <a:cubicBezTo>
                      <a:pt x="1199" y="625"/>
                      <a:pt x="1199" y="625"/>
                      <a:pt x="1199" y="625"/>
                    </a:cubicBezTo>
                    <a:cubicBezTo>
                      <a:pt x="1579" y="605"/>
                      <a:pt x="1932" y="447"/>
                      <a:pt x="2200" y="173"/>
                    </a:cubicBezTo>
                    <a:cubicBezTo>
                      <a:pt x="2230" y="144"/>
                      <a:pt x="2239" y="100"/>
                      <a:pt x="2222" y="62"/>
                    </a:cubicBezTo>
                    <a:cubicBezTo>
                      <a:pt x="2206" y="24"/>
                      <a:pt x="2168" y="0"/>
                      <a:pt x="2126" y="2"/>
                    </a:cubicBezTo>
                    <a:cubicBezTo>
                      <a:pt x="2099" y="4"/>
                      <a:pt x="2074" y="16"/>
                      <a:pt x="2056" y="36"/>
                    </a:cubicBezTo>
                    <a:cubicBezTo>
                      <a:pt x="1809" y="290"/>
                      <a:pt x="1470" y="432"/>
                      <a:pt x="1117" y="431"/>
                    </a:cubicBezTo>
                    <a:cubicBezTo>
                      <a:pt x="760" y="432"/>
                      <a:pt x="419" y="288"/>
                      <a:pt x="172" y="31"/>
                    </a:cubicBezTo>
                    <a:cubicBezTo>
                      <a:pt x="171" y="32"/>
                      <a:pt x="171" y="32"/>
                      <a:pt x="171" y="32"/>
                    </a:cubicBezTo>
                    <a:cubicBezTo>
                      <a:pt x="152" y="12"/>
                      <a:pt x="125" y="1"/>
                      <a:pt x="97" y="3"/>
                    </a:cubicBezTo>
                    <a:cubicBezTo>
                      <a:pt x="70" y="4"/>
                      <a:pt x="45" y="15"/>
                      <a:pt x="27" y="35"/>
                    </a:cubicBezTo>
                    <a:cubicBezTo>
                      <a:pt x="9" y="54"/>
                      <a:pt x="0" y="80"/>
                      <a:pt x="1" y="107"/>
                    </a:cubicBezTo>
                    <a:cubicBezTo>
                      <a:pt x="3" y="137"/>
                      <a:pt x="18" y="165"/>
                      <a:pt x="43" y="18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zh-CN" altLang="en-US">
                  <a:solidFill>
                    <a:prstClr val="black"/>
                  </a:solidFill>
                  <a:latin typeface="等线" charset="-122"/>
                  <a:ea typeface="等线" charset="-122"/>
                </a:endParaRPr>
              </a:p>
            </p:txBody>
          </p:sp>
          <p:sp>
            <p:nvSpPr>
              <p:cNvPr id="29" name="Freeform 27"/>
              <p:cNvSpPr>
                <a:spLocks noEditPoints="1"/>
              </p:cNvSpPr>
              <p:nvPr/>
            </p:nvSpPr>
            <p:spPr bwMode="auto">
              <a:xfrm>
                <a:off x="2197100" y="6523038"/>
                <a:ext cx="792162" cy="1182687"/>
              </a:xfrm>
              <a:custGeom>
                <a:avLst/>
                <a:gdLst>
                  <a:gd name="T0" fmla="*/ 198 w 1502"/>
                  <a:gd name="T1" fmla="*/ 751 h 2241"/>
                  <a:gd name="T2" fmla="*/ 751 w 1502"/>
                  <a:gd name="T3" fmla="*/ 199 h 2241"/>
                  <a:gd name="T4" fmla="*/ 1303 w 1502"/>
                  <a:gd name="T5" fmla="*/ 751 h 2241"/>
                  <a:gd name="T6" fmla="*/ 1303 w 1502"/>
                  <a:gd name="T7" fmla="*/ 1490 h 2241"/>
                  <a:gd name="T8" fmla="*/ 751 w 1502"/>
                  <a:gd name="T9" fmla="*/ 2042 h 2241"/>
                  <a:gd name="T10" fmla="*/ 198 w 1502"/>
                  <a:gd name="T11" fmla="*/ 1490 h 2241"/>
                  <a:gd name="T12" fmla="*/ 198 w 1502"/>
                  <a:gd name="T13" fmla="*/ 751 h 2241"/>
                  <a:gd name="T14" fmla="*/ 751 w 1502"/>
                  <a:gd name="T15" fmla="*/ 2241 h 2241"/>
                  <a:gd name="T16" fmla="*/ 1502 w 1502"/>
                  <a:gd name="T17" fmla="*/ 1490 h 2241"/>
                  <a:gd name="T18" fmla="*/ 1502 w 1502"/>
                  <a:gd name="T19" fmla="*/ 751 h 2241"/>
                  <a:gd name="T20" fmla="*/ 751 w 1502"/>
                  <a:gd name="T21" fmla="*/ 0 h 2241"/>
                  <a:gd name="T22" fmla="*/ 0 w 1502"/>
                  <a:gd name="T23" fmla="*/ 751 h 2241"/>
                  <a:gd name="T24" fmla="*/ 0 w 1502"/>
                  <a:gd name="T25" fmla="*/ 1490 h 2241"/>
                  <a:gd name="T26" fmla="*/ 751 w 1502"/>
                  <a:gd name="T27" fmla="*/ 2241 h 2241"/>
                  <a:gd name="T28" fmla="*/ 751 w 1502"/>
                  <a:gd name="T29" fmla="*/ 2241 h 2241"/>
                  <a:gd name="T30" fmla="*/ 751 w 1502"/>
                  <a:gd name="T31" fmla="*/ 2241 h 2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02" h="2241">
                    <a:moveTo>
                      <a:pt x="198" y="751"/>
                    </a:moveTo>
                    <a:cubicBezTo>
                      <a:pt x="199" y="446"/>
                      <a:pt x="446" y="199"/>
                      <a:pt x="751" y="199"/>
                    </a:cubicBezTo>
                    <a:cubicBezTo>
                      <a:pt x="1056" y="199"/>
                      <a:pt x="1303" y="446"/>
                      <a:pt x="1303" y="751"/>
                    </a:cubicBezTo>
                    <a:cubicBezTo>
                      <a:pt x="1303" y="1490"/>
                      <a:pt x="1303" y="1490"/>
                      <a:pt x="1303" y="1490"/>
                    </a:cubicBezTo>
                    <a:cubicBezTo>
                      <a:pt x="1303" y="1795"/>
                      <a:pt x="1056" y="2042"/>
                      <a:pt x="751" y="2042"/>
                    </a:cubicBezTo>
                    <a:cubicBezTo>
                      <a:pt x="446" y="2042"/>
                      <a:pt x="199" y="1795"/>
                      <a:pt x="198" y="1490"/>
                    </a:cubicBezTo>
                    <a:lnTo>
                      <a:pt x="198" y="751"/>
                    </a:lnTo>
                    <a:close/>
                    <a:moveTo>
                      <a:pt x="751" y="2241"/>
                    </a:moveTo>
                    <a:cubicBezTo>
                      <a:pt x="1165" y="2241"/>
                      <a:pt x="1502" y="1904"/>
                      <a:pt x="1502" y="1490"/>
                    </a:cubicBezTo>
                    <a:cubicBezTo>
                      <a:pt x="1502" y="751"/>
                      <a:pt x="1502" y="751"/>
                      <a:pt x="1502" y="751"/>
                    </a:cubicBezTo>
                    <a:cubicBezTo>
                      <a:pt x="1502" y="337"/>
                      <a:pt x="1165" y="0"/>
                      <a:pt x="751" y="0"/>
                    </a:cubicBezTo>
                    <a:cubicBezTo>
                      <a:pt x="337" y="0"/>
                      <a:pt x="0" y="337"/>
                      <a:pt x="0" y="751"/>
                    </a:cubicBezTo>
                    <a:cubicBezTo>
                      <a:pt x="0" y="1490"/>
                      <a:pt x="0" y="1490"/>
                      <a:pt x="0" y="1490"/>
                    </a:cubicBezTo>
                    <a:cubicBezTo>
                      <a:pt x="0" y="1904"/>
                      <a:pt x="337" y="2241"/>
                      <a:pt x="751" y="2241"/>
                    </a:cubicBezTo>
                    <a:close/>
                    <a:moveTo>
                      <a:pt x="751" y="2241"/>
                    </a:moveTo>
                    <a:cubicBezTo>
                      <a:pt x="751" y="2241"/>
                      <a:pt x="751" y="2241"/>
                      <a:pt x="751" y="224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zh-CN" altLang="en-US">
                  <a:solidFill>
                    <a:prstClr val="black"/>
                  </a:solidFill>
                  <a:latin typeface="等线" charset="-122"/>
                  <a:ea typeface="等线" charset="-122"/>
                </a:endParaRPr>
              </a:p>
            </p:txBody>
          </p:sp>
        </p:grpSp>
      </p:grpSp>
      <p:cxnSp>
        <p:nvCxnSpPr>
          <p:cNvPr id="30" name="直接连接符 29"/>
          <p:cNvCxnSpPr/>
          <p:nvPr userDrawn="1"/>
        </p:nvCxnSpPr>
        <p:spPr>
          <a:xfrm>
            <a:off x="513877" y="860425"/>
            <a:ext cx="1116424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 userDrawn="1"/>
        </p:nvSpPr>
        <p:spPr>
          <a:xfrm>
            <a:off x="10472142" y="391160"/>
            <a:ext cx="13131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内页空白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01BA3-108F-480D-AFBC-BF0D9BC15CC4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1105D-B285-4AB0-8B08-57957BCCB0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01BA3-108F-480D-AFBC-BF0D9BC15CC4}" type="datetimeFigureOut">
              <a:rPr lang="zh-CN" altLang="en-US" smtClean="0"/>
              <a:t>2021/5/9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1105D-B285-4AB0-8B08-57957BCCB0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/>
          <p:cNvSpPr/>
          <p:nvPr/>
        </p:nvSpPr>
        <p:spPr>
          <a:xfrm>
            <a:off x="-1422399" y="1299503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: 形状 3"/>
          <p:cNvSpPr/>
          <p:nvPr/>
        </p:nvSpPr>
        <p:spPr>
          <a:xfrm>
            <a:off x="-3047999" y="1328532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/>
          <p:cNvSpPr/>
          <p:nvPr/>
        </p:nvSpPr>
        <p:spPr>
          <a:xfrm>
            <a:off x="4368800" y="3271190"/>
            <a:ext cx="3676650" cy="584775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761323" y="1202532"/>
            <a:ext cx="389278" cy="38927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5297309" y="5479137"/>
            <a:ext cx="17860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en-US" altLang="zh-CN" dirty="0">
                <a:latin typeface="微软雅黑 Light" pitchFamily="34" charset="-122"/>
                <a:ea typeface="微软雅黑 Light" pitchFamily="34" charset="-122"/>
              </a:rPr>
              <a:t>18</a:t>
            </a:r>
            <a:r>
              <a:rPr lang="zh-CN" altLang="en-US" dirty="0">
                <a:latin typeface="微软雅黑 Light" pitchFamily="34" charset="-122"/>
                <a:ea typeface="微软雅黑 Light" pitchFamily="34" charset="-122"/>
              </a:rPr>
              <a:t>级综合实验班</a:t>
            </a:r>
          </a:p>
        </p:txBody>
      </p:sp>
      <p:sp>
        <p:nvSpPr>
          <p:cNvPr id="25" name="矩形 24"/>
          <p:cNvSpPr/>
          <p:nvPr/>
        </p:nvSpPr>
        <p:spPr>
          <a:xfrm>
            <a:off x="3169117" y="4615012"/>
            <a:ext cx="1605915" cy="36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dirty="0">
                <a:latin typeface="微软雅黑 Light" pitchFamily="34" charset="-122"/>
                <a:ea typeface="微软雅黑 Light" pitchFamily="34" charset="-122"/>
              </a:rPr>
              <a:t>组长 ：姜睿喆</a:t>
            </a:r>
          </a:p>
        </p:txBody>
      </p:sp>
      <p:sp>
        <p:nvSpPr>
          <p:cNvPr id="26" name="矩形 25"/>
          <p:cNvSpPr/>
          <p:nvPr/>
        </p:nvSpPr>
        <p:spPr>
          <a:xfrm>
            <a:off x="5003930" y="4615012"/>
            <a:ext cx="4923155" cy="3657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dirty="0">
                <a:latin typeface="微软雅黑 Light" pitchFamily="34" charset="-122"/>
                <a:ea typeface="微软雅黑 Light" pitchFamily="34" charset="-122"/>
              </a:rPr>
              <a:t>组员：朱嘉欣，徐鑫泽，陈可鑫，江政，陈伟超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2453411" y="3271331"/>
            <a:ext cx="7473618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第六组</a:t>
            </a:r>
          </a:p>
        </p:txBody>
      </p:sp>
      <p:sp>
        <p:nvSpPr>
          <p:cNvPr id="28" name="椭圆 27"/>
          <p:cNvSpPr/>
          <p:nvPr/>
        </p:nvSpPr>
        <p:spPr>
          <a:xfrm>
            <a:off x="4096015" y="3488287"/>
            <a:ext cx="165232" cy="1652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3931709" y="3533096"/>
            <a:ext cx="80282" cy="802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8153003" y="3478627"/>
            <a:ext cx="165232" cy="1652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8394833" y="3523436"/>
            <a:ext cx="80282" cy="802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-871877" y="2044360"/>
            <a:ext cx="2976448" cy="29764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3344523" y="817902"/>
            <a:ext cx="356620" cy="3566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1646350" y="5476986"/>
            <a:ext cx="603363" cy="6033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0333151" y="3059454"/>
            <a:ext cx="452100" cy="452100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2190637" y="1558131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8787379" y="1478302"/>
            <a:ext cx="153420" cy="1534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任意多边形: 形状 47"/>
          <p:cNvSpPr/>
          <p:nvPr/>
        </p:nvSpPr>
        <p:spPr>
          <a:xfrm rot="2001767">
            <a:off x="9981916" y="4657886"/>
            <a:ext cx="979224" cy="985205"/>
          </a:xfrm>
          <a:custGeom>
            <a:avLst/>
            <a:gdLst>
              <a:gd name="connsiteX0" fmla="*/ 447971 w 1442460"/>
              <a:gd name="connsiteY0" fmla="*/ 1397101 h 1451272"/>
              <a:gd name="connsiteX1" fmla="*/ 994490 w 1442460"/>
              <a:gd name="connsiteY1" fmla="*/ 1397101 h 1451272"/>
              <a:gd name="connsiteX2" fmla="*/ 867471 w 1442460"/>
              <a:gd name="connsiteY2" fmla="*/ 1436530 h 1451272"/>
              <a:gd name="connsiteX3" fmla="*/ 721230 w 1442460"/>
              <a:gd name="connsiteY3" fmla="*/ 1451272 h 1451272"/>
              <a:gd name="connsiteX4" fmla="*/ 574989 w 1442460"/>
              <a:gd name="connsiteY4" fmla="*/ 1436530 h 1451272"/>
              <a:gd name="connsiteX5" fmla="*/ 209854 w 1442460"/>
              <a:gd name="connsiteY5" fmla="*/ 1240162 h 1451272"/>
              <a:gd name="connsiteX6" fmla="*/ 1232607 w 1442460"/>
              <a:gd name="connsiteY6" fmla="*/ 1240162 h 1451272"/>
              <a:gd name="connsiteX7" fmla="*/ 1166640 w 1442460"/>
              <a:gd name="connsiteY7" fmla="*/ 1294590 h 1451272"/>
              <a:gd name="connsiteX8" fmla="*/ 275821 w 1442460"/>
              <a:gd name="connsiteY8" fmla="*/ 1294590 h 1451272"/>
              <a:gd name="connsiteX9" fmla="*/ 93401 w 1442460"/>
              <a:gd name="connsiteY9" fmla="*/ 1083223 h 1451272"/>
              <a:gd name="connsiteX10" fmla="*/ 1349059 w 1442460"/>
              <a:gd name="connsiteY10" fmla="*/ 1083223 h 1451272"/>
              <a:gd name="connsiteX11" fmla="*/ 1322939 w 1442460"/>
              <a:gd name="connsiteY11" fmla="*/ 1131346 h 1451272"/>
              <a:gd name="connsiteX12" fmla="*/ 1317737 w 1442460"/>
              <a:gd name="connsiteY12" fmla="*/ 1137651 h 1451272"/>
              <a:gd name="connsiteX13" fmla="*/ 124723 w 1442460"/>
              <a:gd name="connsiteY13" fmla="*/ 1137651 h 1451272"/>
              <a:gd name="connsiteX14" fmla="*/ 119521 w 1442460"/>
              <a:gd name="connsiteY14" fmla="*/ 1131346 h 1451272"/>
              <a:gd name="connsiteX15" fmla="*/ 27225 w 1442460"/>
              <a:gd name="connsiteY15" fmla="*/ 926284 h 1451272"/>
              <a:gd name="connsiteX16" fmla="*/ 1415235 w 1442460"/>
              <a:gd name="connsiteY16" fmla="*/ 926284 h 1451272"/>
              <a:gd name="connsiteX17" fmla="*/ 1398340 w 1442460"/>
              <a:gd name="connsiteY17" fmla="*/ 980712 h 1451272"/>
              <a:gd name="connsiteX18" fmla="*/ 44121 w 1442460"/>
              <a:gd name="connsiteY18" fmla="*/ 980712 h 1451272"/>
              <a:gd name="connsiteX19" fmla="*/ 0 w 1442460"/>
              <a:gd name="connsiteY19" fmla="*/ 769345 h 1451272"/>
              <a:gd name="connsiteX20" fmla="*/ 1442460 w 1442460"/>
              <a:gd name="connsiteY20" fmla="*/ 769345 h 1451272"/>
              <a:gd name="connsiteX21" fmla="*/ 1436973 w 1442460"/>
              <a:gd name="connsiteY21" fmla="*/ 823773 h 1451272"/>
              <a:gd name="connsiteX22" fmla="*/ 5487 w 1442460"/>
              <a:gd name="connsiteY22" fmla="*/ 823773 h 1451272"/>
              <a:gd name="connsiteX23" fmla="*/ 7009 w 1442460"/>
              <a:gd name="connsiteY23" fmla="*/ 612406 h 1451272"/>
              <a:gd name="connsiteX24" fmla="*/ 1435452 w 1442460"/>
              <a:gd name="connsiteY24" fmla="*/ 612406 h 1451272"/>
              <a:gd name="connsiteX25" fmla="*/ 1440939 w 1442460"/>
              <a:gd name="connsiteY25" fmla="*/ 666834 h 1451272"/>
              <a:gd name="connsiteX26" fmla="*/ 1522 w 1442460"/>
              <a:gd name="connsiteY26" fmla="*/ 666834 h 1451272"/>
              <a:gd name="connsiteX27" fmla="*/ 48806 w 1442460"/>
              <a:gd name="connsiteY27" fmla="*/ 455467 h 1451272"/>
              <a:gd name="connsiteX28" fmla="*/ 1393655 w 1442460"/>
              <a:gd name="connsiteY28" fmla="*/ 455467 h 1451272"/>
              <a:gd name="connsiteX29" fmla="*/ 1410550 w 1442460"/>
              <a:gd name="connsiteY29" fmla="*/ 509895 h 1451272"/>
              <a:gd name="connsiteX30" fmla="*/ 31911 w 1442460"/>
              <a:gd name="connsiteY30" fmla="*/ 509895 h 1451272"/>
              <a:gd name="connsiteX31" fmla="*/ 137176 w 1442460"/>
              <a:gd name="connsiteY31" fmla="*/ 298528 h 1451272"/>
              <a:gd name="connsiteX32" fmla="*/ 1305284 w 1442460"/>
              <a:gd name="connsiteY32" fmla="*/ 298528 h 1451272"/>
              <a:gd name="connsiteX33" fmla="*/ 1322939 w 1442460"/>
              <a:gd name="connsiteY33" fmla="*/ 319926 h 1451272"/>
              <a:gd name="connsiteX34" fmla="*/ 1340867 w 1442460"/>
              <a:gd name="connsiteY34" fmla="*/ 352956 h 1451272"/>
              <a:gd name="connsiteX35" fmla="*/ 101593 w 1442460"/>
              <a:gd name="connsiteY35" fmla="*/ 352956 h 1451272"/>
              <a:gd name="connsiteX36" fmla="*/ 119521 w 1442460"/>
              <a:gd name="connsiteY36" fmla="*/ 319926 h 1451272"/>
              <a:gd name="connsiteX37" fmla="*/ 294114 w 1442460"/>
              <a:gd name="connsiteY37" fmla="*/ 141589 h 1451272"/>
              <a:gd name="connsiteX38" fmla="*/ 1148347 w 1442460"/>
              <a:gd name="connsiteY38" fmla="*/ 141589 h 1451272"/>
              <a:gd name="connsiteX39" fmla="*/ 1214314 w 1442460"/>
              <a:gd name="connsiteY39" fmla="*/ 196017 h 1451272"/>
              <a:gd name="connsiteX40" fmla="*/ 228147 w 1442460"/>
              <a:gd name="connsiteY40" fmla="*/ 196017 h 1451272"/>
              <a:gd name="connsiteX41" fmla="*/ 721230 w 1442460"/>
              <a:gd name="connsiteY41" fmla="*/ 0 h 1451272"/>
              <a:gd name="connsiteX42" fmla="*/ 867471 w 1442460"/>
              <a:gd name="connsiteY42" fmla="*/ 14742 h 1451272"/>
              <a:gd name="connsiteX43" fmla="*/ 945868 w 1442460"/>
              <a:gd name="connsiteY43" fmla="*/ 39078 h 1451272"/>
              <a:gd name="connsiteX44" fmla="*/ 496593 w 1442460"/>
              <a:gd name="connsiteY44" fmla="*/ 39078 h 1451272"/>
              <a:gd name="connsiteX45" fmla="*/ 574989 w 1442460"/>
              <a:gd name="connsiteY45" fmla="*/ 14742 h 1451272"/>
              <a:gd name="connsiteX46" fmla="*/ 721230 w 1442460"/>
              <a:gd name="connsiteY46" fmla="*/ 0 h 145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442460" h="1451272">
                <a:moveTo>
                  <a:pt x="447971" y="1397101"/>
                </a:moveTo>
                <a:lnTo>
                  <a:pt x="994490" y="1397101"/>
                </a:lnTo>
                <a:lnTo>
                  <a:pt x="867471" y="1436530"/>
                </a:lnTo>
                <a:cubicBezTo>
                  <a:pt x="820234" y="1446196"/>
                  <a:pt x="771325" y="1451272"/>
                  <a:pt x="721230" y="1451272"/>
                </a:cubicBezTo>
                <a:cubicBezTo>
                  <a:pt x="671136" y="1451272"/>
                  <a:pt x="622226" y="1446196"/>
                  <a:pt x="574989" y="1436530"/>
                </a:cubicBezTo>
                <a:close/>
                <a:moveTo>
                  <a:pt x="209854" y="1240162"/>
                </a:moveTo>
                <a:lnTo>
                  <a:pt x="1232607" y="1240162"/>
                </a:lnTo>
                <a:lnTo>
                  <a:pt x="1166640" y="1294590"/>
                </a:lnTo>
                <a:lnTo>
                  <a:pt x="275821" y="1294590"/>
                </a:lnTo>
                <a:close/>
                <a:moveTo>
                  <a:pt x="93401" y="1083223"/>
                </a:moveTo>
                <a:lnTo>
                  <a:pt x="1349059" y="1083223"/>
                </a:lnTo>
                <a:lnTo>
                  <a:pt x="1322939" y="1131346"/>
                </a:lnTo>
                <a:lnTo>
                  <a:pt x="1317737" y="1137651"/>
                </a:lnTo>
                <a:lnTo>
                  <a:pt x="124723" y="1137651"/>
                </a:lnTo>
                <a:lnTo>
                  <a:pt x="119521" y="1131346"/>
                </a:lnTo>
                <a:close/>
                <a:moveTo>
                  <a:pt x="27225" y="926284"/>
                </a:moveTo>
                <a:lnTo>
                  <a:pt x="1415235" y="926284"/>
                </a:lnTo>
                <a:lnTo>
                  <a:pt x="1398340" y="980712"/>
                </a:lnTo>
                <a:lnTo>
                  <a:pt x="44121" y="980712"/>
                </a:lnTo>
                <a:close/>
                <a:moveTo>
                  <a:pt x="0" y="769345"/>
                </a:moveTo>
                <a:lnTo>
                  <a:pt x="1442460" y="769345"/>
                </a:lnTo>
                <a:lnTo>
                  <a:pt x="1436973" y="823773"/>
                </a:lnTo>
                <a:lnTo>
                  <a:pt x="5487" y="823773"/>
                </a:lnTo>
                <a:close/>
                <a:moveTo>
                  <a:pt x="7009" y="612406"/>
                </a:moveTo>
                <a:lnTo>
                  <a:pt x="1435452" y="612406"/>
                </a:lnTo>
                <a:lnTo>
                  <a:pt x="1440939" y="666834"/>
                </a:lnTo>
                <a:lnTo>
                  <a:pt x="1522" y="666834"/>
                </a:lnTo>
                <a:close/>
                <a:moveTo>
                  <a:pt x="48806" y="455467"/>
                </a:moveTo>
                <a:lnTo>
                  <a:pt x="1393655" y="455467"/>
                </a:lnTo>
                <a:lnTo>
                  <a:pt x="1410550" y="509895"/>
                </a:lnTo>
                <a:lnTo>
                  <a:pt x="31911" y="509895"/>
                </a:lnTo>
                <a:close/>
                <a:moveTo>
                  <a:pt x="137176" y="298528"/>
                </a:moveTo>
                <a:lnTo>
                  <a:pt x="1305284" y="298528"/>
                </a:lnTo>
                <a:lnTo>
                  <a:pt x="1322939" y="319926"/>
                </a:lnTo>
                <a:lnTo>
                  <a:pt x="1340867" y="352956"/>
                </a:lnTo>
                <a:lnTo>
                  <a:pt x="101593" y="352956"/>
                </a:lnTo>
                <a:lnTo>
                  <a:pt x="119521" y="319926"/>
                </a:lnTo>
                <a:close/>
                <a:moveTo>
                  <a:pt x="294114" y="141589"/>
                </a:moveTo>
                <a:lnTo>
                  <a:pt x="1148347" y="141589"/>
                </a:lnTo>
                <a:lnTo>
                  <a:pt x="1214314" y="196017"/>
                </a:lnTo>
                <a:lnTo>
                  <a:pt x="228147" y="196017"/>
                </a:lnTo>
                <a:close/>
                <a:moveTo>
                  <a:pt x="721230" y="0"/>
                </a:moveTo>
                <a:cubicBezTo>
                  <a:pt x="771325" y="0"/>
                  <a:pt x="820234" y="5076"/>
                  <a:pt x="867471" y="14742"/>
                </a:cubicBezTo>
                <a:lnTo>
                  <a:pt x="945868" y="39078"/>
                </a:lnTo>
                <a:lnTo>
                  <a:pt x="496593" y="39078"/>
                </a:lnTo>
                <a:lnTo>
                  <a:pt x="574989" y="14742"/>
                </a:lnTo>
                <a:cubicBezTo>
                  <a:pt x="622226" y="5076"/>
                  <a:pt x="671136" y="0"/>
                  <a:pt x="7212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 rot="2001767">
            <a:off x="8342563" y="399356"/>
            <a:ext cx="471236" cy="474114"/>
          </a:xfrm>
          <a:custGeom>
            <a:avLst/>
            <a:gdLst>
              <a:gd name="connsiteX0" fmla="*/ 447971 w 1442460"/>
              <a:gd name="connsiteY0" fmla="*/ 1397101 h 1451272"/>
              <a:gd name="connsiteX1" fmla="*/ 994490 w 1442460"/>
              <a:gd name="connsiteY1" fmla="*/ 1397101 h 1451272"/>
              <a:gd name="connsiteX2" fmla="*/ 867471 w 1442460"/>
              <a:gd name="connsiteY2" fmla="*/ 1436530 h 1451272"/>
              <a:gd name="connsiteX3" fmla="*/ 721230 w 1442460"/>
              <a:gd name="connsiteY3" fmla="*/ 1451272 h 1451272"/>
              <a:gd name="connsiteX4" fmla="*/ 574989 w 1442460"/>
              <a:gd name="connsiteY4" fmla="*/ 1436530 h 1451272"/>
              <a:gd name="connsiteX5" fmla="*/ 209854 w 1442460"/>
              <a:gd name="connsiteY5" fmla="*/ 1240162 h 1451272"/>
              <a:gd name="connsiteX6" fmla="*/ 1232607 w 1442460"/>
              <a:gd name="connsiteY6" fmla="*/ 1240162 h 1451272"/>
              <a:gd name="connsiteX7" fmla="*/ 1166640 w 1442460"/>
              <a:gd name="connsiteY7" fmla="*/ 1294590 h 1451272"/>
              <a:gd name="connsiteX8" fmla="*/ 275821 w 1442460"/>
              <a:gd name="connsiteY8" fmla="*/ 1294590 h 1451272"/>
              <a:gd name="connsiteX9" fmla="*/ 93401 w 1442460"/>
              <a:gd name="connsiteY9" fmla="*/ 1083223 h 1451272"/>
              <a:gd name="connsiteX10" fmla="*/ 1349059 w 1442460"/>
              <a:gd name="connsiteY10" fmla="*/ 1083223 h 1451272"/>
              <a:gd name="connsiteX11" fmla="*/ 1322939 w 1442460"/>
              <a:gd name="connsiteY11" fmla="*/ 1131346 h 1451272"/>
              <a:gd name="connsiteX12" fmla="*/ 1317737 w 1442460"/>
              <a:gd name="connsiteY12" fmla="*/ 1137651 h 1451272"/>
              <a:gd name="connsiteX13" fmla="*/ 124723 w 1442460"/>
              <a:gd name="connsiteY13" fmla="*/ 1137651 h 1451272"/>
              <a:gd name="connsiteX14" fmla="*/ 119521 w 1442460"/>
              <a:gd name="connsiteY14" fmla="*/ 1131346 h 1451272"/>
              <a:gd name="connsiteX15" fmla="*/ 27225 w 1442460"/>
              <a:gd name="connsiteY15" fmla="*/ 926284 h 1451272"/>
              <a:gd name="connsiteX16" fmla="*/ 1415235 w 1442460"/>
              <a:gd name="connsiteY16" fmla="*/ 926284 h 1451272"/>
              <a:gd name="connsiteX17" fmla="*/ 1398340 w 1442460"/>
              <a:gd name="connsiteY17" fmla="*/ 980712 h 1451272"/>
              <a:gd name="connsiteX18" fmla="*/ 44121 w 1442460"/>
              <a:gd name="connsiteY18" fmla="*/ 980712 h 1451272"/>
              <a:gd name="connsiteX19" fmla="*/ 0 w 1442460"/>
              <a:gd name="connsiteY19" fmla="*/ 769345 h 1451272"/>
              <a:gd name="connsiteX20" fmla="*/ 1442460 w 1442460"/>
              <a:gd name="connsiteY20" fmla="*/ 769345 h 1451272"/>
              <a:gd name="connsiteX21" fmla="*/ 1436973 w 1442460"/>
              <a:gd name="connsiteY21" fmla="*/ 823773 h 1451272"/>
              <a:gd name="connsiteX22" fmla="*/ 5487 w 1442460"/>
              <a:gd name="connsiteY22" fmla="*/ 823773 h 1451272"/>
              <a:gd name="connsiteX23" fmla="*/ 7009 w 1442460"/>
              <a:gd name="connsiteY23" fmla="*/ 612406 h 1451272"/>
              <a:gd name="connsiteX24" fmla="*/ 1435452 w 1442460"/>
              <a:gd name="connsiteY24" fmla="*/ 612406 h 1451272"/>
              <a:gd name="connsiteX25" fmla="*/ 1440939 w 1442460"/>
              <a:gd name="connsiteY25" fmla="*/ 666834 h 1451272"/>
              <a:gd name="connsiteX26" fmla="*/ 1522 w 1442460"/>
              <a:gd name="connsiteY26" fmla="*/ 666834 h 1451272"/>
              <a:gd name="connsiteX27" fmla="*/ 48806 w 1442460"/>
              <a:gd name="connsiteY27" fmla="*/ 455467 h 1451272"/>
              <a:gd name="connsiteX28" fmla="*/ 1393655 w 1442460"/>
              <a:gd name="connsiteY28" fmla="*/ 455467 h 1451272"/>
              <a:gd name="connsiteX29" fmla="*/ 1410550 w 1442460"/>
              <a:gd name="connsiteY29" fmla="*/ 509895 h 1451272"/>
              <a:gd name="connsiteX30" fmla="*/ 31911 w 1442460"/>
              <a:gd name="connsiteY30" fmla="*/ 509895 h 1451272"/>
              <a:gd name="connsiteX31" fmla="*/ 137176 w 1442460"/>
              <a:gd name="connsiteY31" fmla="*/ 298528 h 1451272"/>
              <a:gd name="connsiteX32" fmla="*/ 1305284 w 1442460"/>
              <a:gd name="connsiteY32" fmla="*/ 298528 h 1451272"/>
              <a:gd name="connsiteX33" fmla="*/ 1322939 w 1442460"/>
              <a:gd name="connsiteY33" fmla="*/ 319926 h 1451272"/>
              <a:gd name="connsiteX34" fmla="*/ 1340867 w 1442460"/>
              <a:gd name="connsiteY34" fmla="*/ 352956 h 1451272"/>
              <a:gd name="connsiteX35" fmla="*/ 101593 w 1442460"/>
              <a:gd name="connsiteY35" fmla="*/ 352956 h 1451272"/>
              <a:gd name="connsiteX36" fmla="*/ 119521 w 1442460"/>
              <a:gd name="connsiteY36" fmla="*/ 319926 h 1451272"/>
              <a:gd name="connsiteX37" fmla="*/ 294114 w 1442460"/>
              <a:gd name="connsiteY37" fmla="*/ 141589 h 1451272"/>
              <a:gd name="connsiteX38" fmla="*/ 1148347 w 1442460"/>
              <a:gd name="connsiteY38" fmla="*/ 141589 h 1451272"/>
              <a:gd name="connsiteX39" fmla="*/ 1214314 w 1442460"/>
              <a:gd name="connsiteY39" fmla="*/ 196017 h 1451272"/>
              <a:gd name="connsiteX40" fmla="*/ 228147 w 1442460"/>
              <a:gd name="connsiteY40" fmla="*/ 196017 h 1451272"/>
              <a:gd name="connsiteX41" fmla="*/ 721230 w 1442460"/>
              <a:gd name="connsiteY41" fmla="*/ 0 h 1451272"/>
              <a:gd name="connsiteX42" fmla="*/ 867471 w 1442460"/>
              <a:gd name="connsiteY42" fmla="*/ 14742 h 1451272"/>
              <a:gd name="connsiteX43" fmla="*/ 945868 w 1442460"/>
              <a:gd name="connsiteY43" fmla="*/ 39078 h 1451272"/>
              <a:gd name="connsiteX44" fmla="*/ 496593 w 1442460"/>
              <a:gd name="connsiteY44" fmla="*/ 39078 h 1451272"/>
              <a:gd name="connsiteX45" fmla="*/ 574989 w 1442460"/>
              <a:gd name="connsiteY45" fmla="*/ 14742 h 1451272"/>
              <a:gd name="connsiteX46" fmla="*/ 721230 w 1442460"/>
              <a:gd name="connsiteY46" fmla="*/ 0 h 145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442460" h="1451272">
                <a:moveTo>
                  <a:pt x="447971" y="1397101"/>
                </a:moveTo>
                <a:lnTo>
                  <a:pt x="994490" y="1397101"/>
                </a:lnTo>
                <a:lnTo>
                  <a:pt x="867471" y="1436530"/>
                </a:lnTo>
                <a:cubicBezTo>
                  <a:pt x="820234" y="1446196"/>
                  <a:pt x="771325" y="1451272"/>
                  <a:pt x="721230" y="1451272"/>
                </a:cubicBezTo>
                <a:cubicBezTo>
                  <a:pt x="671136" y="1451272"/>
                  <a:pt x="622226" y="1446196"/>
                  <a:pt x="574989" y="1436530"/>
                </a:cubicBezTo>
                <a:close/>
                <a:moveTo>
                  <a:pt x="209854" y="1240162"/>
                </a:moveTo>
                <a:lnTo>
                  <a:pt x="1232607" y="1240162"/>
                </a:lnTo>
                <a:lnTo>
                  <a:pt x="1166640" y="1294590"/>
                </a:lnTo>
                <a:lnTo>
                  <a:pt x="275821" y="1294590"/>
                </a:lnTo>
                <a:close/>
                <a:moveTo>
                  <a:pt x="93401" y="1083223"/>
                </a:moveTo>
                <a:lnTo>
                  <a:pt x="1349059" y="1083223"/>
                </a:lnTo>
                <a:lnTo>
                  <a:pt x="1322939" y="1131346"/>
                </a:lnTo>
                <a:lnTo>
                  <a:pt x="1317737" y="1137651"/>
                </a:lnTo>
                <a:lnTo>
                  <a:pt x="124723" y="1137651"/>
                </a:lnTo>
                <a:lnTo>
                  <a:pt x="119521" y="1131346"/>
                </a:lnTo>
                <a:close/>
                <a:moveTo>
                  <a:pt x="27225" y="926284"/>
                </a:moveTo>
                <a:lnTo>
                  <a:pt x="1415235" y="926284"/>
                </a:lnTo>
                <a:lnTo>
                  <a:pt x="1398340" y="980712"/>
                </a:lnTo>
                <a:lnTo>
                  <a:pt x="44121" y="980712"/>
                </a:lnTo>
                <a:close/>
                <a:moveTo>
                  <a:pt x="0" y="769345"/>
                </a:moveTo>
                <a:lnTo>
                  <a:pt x="1442460" y="769345"/>
                </a:lnTo>
                <a:lnTo>
                  <a:pt x="1436973" y="823773"/>
                </a:lnTo>
                <a:lnTo>
                  <a:pt x="5487" y="823773"/>
                </a:lnTo>
                <a:close/>
                <a:moveTo>
                  <a:pt x="7009" y="612406"/>
                </a:moveTo>
                <a:lnTo>
                  <a:pt x="1435452" y="612406"/>
                </a:lnTo>
                <a:lnTo>
                  <a:pt x="1440939" y="666834"/>
                </a:lnTo>
                <a:lnTo>
                  <a:pt x="1522" y="666834"/>
                </a:lnTo>
                <a:close/>
                <a:moveTo>
                  <a:pt x="48806" y="455467"/>
                </a:moveTo>
                <a:lnTo>
                  <a:pt x="1393655" y="455467"/>
                </a:lnTo>
                <a:lnTo>
                  <a:pt x="1410550" y="509895"/>
                </a:lnTo>
                <a:lnTo>
                  <a:pt x="31911" y="509895"/>
                </a:lnTo>
                <a:close/>
                <a:moveTo>
                  <a:pt x="137176" y="298528"/>
                </a:moveTo>
                <a:lnTo>
                  <a:pt x="1305284" y="298528"/>
                </a:lnTo>
                <a:lnTo>
                  <a:pt x="1322939" y="319926"/>
                </a:lnTo>
                <a:lnTo>
                  <a:pt x="1340867" y="352956"/>
                </a:lnTo>
                <a:lnTo>
                  <a:pt x="101593" y="352956"/>
                </a:lnTo>
                <a:lnTo>
                  <a:pt x="119521" y="319926"/>
                </a:lnTo>
                <a:close/>
                <a:moveTo>
                  <a:pt x="294114" y="141589"/>
                </a:moveTo>
                <a:lnTo>
                  <a:pt x="1148347" y="141589"/>
                </a:lnTo>
                <a:lnTo>
                  <a:pt x="1214314" y="196017"/>
                </a:lnTo>
                <a:lnTo>
                  <a:pt x="228147" y="196017"/>
                </a:lnTo>
                <a:close/>
                <a:moveTo>
                  <a:pt x="721230" y="0"/>
                </a:moveTo>
                <a:cubicBezTo>
                  <a:pt x="771325" y="0"/>
                  <a:pt x="820234" y="5076"/>
                  <a:pt x="867471" y="14742"/>
                </a:cubicBezTo>
                <a:lnTo>
                  <a:pt x="945868" y="39078"/>
                </a:lnTo>
                <a:lnTo>
                  <a:pt x="496593" y="39078"/>
                </a:lnTo>
                <a:lnTo>
                  <a:pt x="574989" y="14742"/>
                </a:lnTo>
                <a:cubicBezTo>
                  <a:pt x="622226" y="5076"/>
                  <a:pt x="671136" y="0"/>
                  <a:pt x="7212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2658745" y="963930"/>
            <a:ext cx="7063105" cy="2072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6500" b="1" dirty="0">
                <a:latin typeface="+mj-ea"/>
                <a:ea typeface="+mj-ea"/>
              </a:rPr>
              <a:t>系统设计和数据库设计答辩</a:t>
            </a:r>
            <a:endParaRPr lang="en-US" altLang="zh-CN" sz="6500" b="1" dirty="0">
              <a:latin typeface="+mj-ea"/>
              <a:ea typeface="+mj-ea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851B642-F88D-4849-99BA-C82BC0AABFBA}"/>
              </a:ext>
            </a:extLst>
          </p:cNvPr>
          <p:cNvSpPr txBox="1"/>
          <p:nvPr/>
        </p:nvSpPr>
        <p:spPr>
          <a:xfrm>
            <a:off x="5220210" y="5060371"/>
            <a:ext cx="189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 Light" pitchFamily="34" charset="-122"/>
                <a:ea typeface="微软雅黑 Light" pitchFamily="34" charset="-122"/>
              </a:rPr>
              <a:t>指导老师：张栋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553756" y="2874211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第一章</a:t>
            </a:r>
          </a:p>
        </p:txBody>
      </p:sp>
      <p:sp>
        <p:nvSpPr>
          <p:cNvPr id="49" name="矩形 48"/>
          <p:cNvSpPr/>
          <p:nvPr/>
        </p:nvSpPr>
        <p:spPr>
          <a:xfrm>
            <a:off x="1452564" y="3618150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设计文档</a:t>
            </a:r>
          </a:p>
        </p:txBody>
      </p:sp>
      <p:sp>
        <p:nvSpPr>
          <p:cNvPr id="121" name="任意多边形: 形状 120"/>
          <p:cNvSpPr/>
          <p:nvPr/>
        </p:nvSpPr>
        <p:spPr>
          <a:xfrm rot="2001767">
            <a:off x="9105615" y="1066962"/>
            <a:ext cx="979224" cy="985205"/>
          </a:xfrm>
          <a:custGeom>
            <a:avLst/>
            <a:gdLst>
              <a:gd name="connsiteX0" fmla="*/ 447971 w 1442460"/>
              <a:gd name="connsiteY0" fmla="*/ 1397101 h 1451272"/>
              <a:gd name="connsiteX1" fmla="*/ 994490 w 1442460"/>
              <a:gd name="connsiteY1" fmla="*/ 1397101 h 1451272"/>
              <a:gd name="connsiteX2" fmla="*/ 867471 w 1442460"/>
              <a:gd name="connsiteY2" fmla="*/ 1436530 h 1451272"/>
              <a:gd name="connsiteX3" fmla="*/ 721230 w 1442460"/>
              <a:gd name="connsiteY3" fmla="*/ 1451272 h 1451272"/>
              <a:gd name="connsiteX4" fmla="*/ 574989 w 1442460"/>
              <a:gd name="connsiteY4" fmla="*/ 1436530 h 1451272"/>
              <a:gd name="connsiteX5" fmla="*/ 209854 w 1442460"/>
              <a:gd name="connsiteY5" fmla="*/ 1240162 h 1451272"/>
              <a:gd name="connsiteX6" fmla="*/ 1232607 w 1442460"/>
              <a:gd name="connsiteY6" fmla="*/ 1240162 h 1451272"/>
              <a:gd name="connsiteX7" fmla="*/ 1166640 w 1442460"/>
              <a:gd name="connsiteY7" fmla="*/ 1294590 h 1451272"/>
              <a:gd name="connsiteX8" fmla="*/ 275821 w 1442460"/>
              <a:gd name="connsiteY8" fmla="*/ 1294590 h 1451272"/>
              <a:gd name="connsiteX9" fmla="*/ 93401 w 1442460"/>
              <a:gd name="connsiteY9" fmla="*/ 1083223 h 1451272"/>
              <a:gd name="connsiteX10" fmla="*/ 1349059 w 1442460"/>
              <a:gd name="connsiteY10" fmla="*/ 1083223 h 1451272"/>
              <a:gd name="connsiteX11" fmla="*/ 1322939 w 1442460"/>
              <a:gd name="connsiteY11" fmla="*/ 1131346 h 1451272"/>
              <a:gd name="connsiteX12" fmla="*/ 1317737 w 1442460"/>
              <a:gd name="connsiteY12" fmla="*/ 1137651 h 1451272"/>
              <a:gd name="connsiteX13" fmla="*/ 124723 w 1442460"/>
              <a:gd name="connsiteY13" fmla="*/ 1137651 h 1451272"/>
              <a:gd name="connsiteX14" fmla="*/ 119521 w 1442460"/>
              <a:gd name="connsiteY14" fmla="*/ 1131346 h 1451272"/>
              <a:gd name="connsiteX15" fmla="*/ 27225 w 1442460"/>
              <a:gd name="connsiteY15" fmla="*/ 926284 h 1451272"/>
              <a:gd name="connsiteX16" fmla="*/ 1415235 w 1442460"/>
              <a:gd name="connsiteY16" fmla="*/ 926284 h 1451272"/>
              <a:gd name="connsiteX17" fmla="*/ 1398340 w 1442460"/>
              <a:gd name="connsiteY17" fmla="*/ 980712 h 1451272"/>
              <a:gd name="connsiteX18" fmla="*/ 44121 w 1442460"/>
              <a:gd name="connsiteY18" fmla="*/ 980712 h 1451272"/>
              <a:gd name="connsiteX19" fmla="*/ 0 w 1442460"/>
              <a:gd name="connsiteY19" fmla="*/ 769345 h 1451272"/>
              <a:gd name="connsiteX20" fmla="*/ 1442460 w 1442460"/>
              <a:gd name="connsiteY20" fmla="*/ 769345 h 1451272"/>
              <a:gd name="connsiteX21" fmla="*/ 1436973 w 1442460"/>
              <a:gd name="connsiteY21" fmla="*/ 823773 h 1451272"/>
              <a:gd name="connsiteX22" fmla="*/ 5487 w 1442460"/>
              <a:gd name="connsiteY22" fmla="*/ 823773 h 1451272"/>
              <a:gd name="connsiteX23" fmla="*/ 7009 w 1442460"/>
              <a:gd name="connsiteY23" fmla="*/ 612406 h 1451272"/>
              <a:gd name="connsiteX24" fmla="*/ 1435452 w 1442460"/>
              <a:gd name="connsiteY24" fmla="*/ 612406 h 1451272"/>
              <a:gd name="connsiteX25" fmla="*/ 1440939 w 1442460"/>
              <a:gd name="connsiteY25" fmla="*/ 666834 h 1451272"/>
              <a:gd name="connsiteX26" fmla="*/ 1522 w 1442460"/>
              <a:gd name="connsiteY26" fmla="*/ 666834 h 1451272"/>
              <a:gd name="connsiteX27" fmla="*/ 48806 w 1442460"/>
              <a:gd name="connsiteY27" fmla="*/ 455467 h 1451272"/>
              <a:gd name="connsiteX28" fmla="*/ 1393655 w 1442460"/>
              <a:gd name="connsiteY28" fmla="*/ 455467 h 1451272"/>
              <a:gd name="connsiteX29" fmla="*/ 1410550 w 1442460"/>
              <a:gd name="connsiteY29" fmla="*/ 509895 h 1451272"/>
              <a:gd name="connsiteX30" fmla="*/ 31911 w 1442460"/>
              <a:gd name="connsiteY30" fmla="*/ 509895 h 1451272"/>
              <a:gd name="connsiteX31" fmla="*/ 137176 w 1442460"/>
              <a:gd name="connsiteY31" fmla="*/ 298528 h 1451272"/>
              <a:gd name="connsiteX32" fmla="*/ 1305284 w 1442460"/>
              <a:gd name="connsiteY32" fmla="*/ 298528 h 1451272"/>
              <a:gd name="connsiteX33" fmla="*/ 1322939 w 1442460"/>
              <a:gd name="connsiteY33" fmla="*/ 319926 h 1451272"/>
              <a:gd name="connsiteX34" fmla="*/ 1340867 w 1442460"/>
              <a:gd name="connsiteY34" fmla="*/ 352956 h 1451272"/>
              <a:gd name="connsiteX35" fmla="*/ 101593 w 1442460"/>
              <a:gd name="connsiteY35" fmla="*/ 352956 h 1451272"/>
              <a:gd name="connsiteX36" fmla="*/ 119521 w 1442460"/>
              <a:gd name="connsiteY36" fmla="*/ 319926 h 1451272"/>
              <a:gd name="connsiteX37" fmla="*/ 294114 w 1442460"/>
              <a:gd name="connsiteY37" fmla="*/ 141589 h 1451272"/>
              <a:gd name="connsiteX38" fmla="*/ 1148347 w 1442460"/>
              <a:gd name="connsiteY38" fmla="*/ 141589 h 1451272"/>
              <a:gd name="connsiteX39" fmla="*/ 1214314 w 1442460"/>
              <a:gd name="connsiteY39" fmla="*/ 196017 h 1451272"/>
              <a:gd name="connsiteX40" fmla="*/ 228147 w 1442460"/>
              <a:gd name="connsiteY40" fmla="*/ 196017 h 1451272"/>
              <a:gd name="connsiteX41" fmla="*/ 721230 w 1442460"/>
              <a:gd name="connsiteY41" fmla="*/ 0 h 1451272"/>
              <a:gd name="connsiteX42" fmla="*/ 867471 w 1442460"/>
              <a:gd name="connsiteY42" fmla="*/ 14742 h 1451272"/>
              <a:gd name="connsiteX43" fmla="*/ 945868 w 1442460"/>
              <a:gd name="connsiteY43" fmla="*/ 39078 h 1451272"/>
              <a:gd name="connsiteX44" fmla="*/ 496593 w 1442460"/>
              <a:gd name="connsiteY44" fmla="*/ 39078 h 1451272"/>
              <a:gd name="connsiteX45" fmla="*/ 574989 w 1442460"/>
              <a:gd name="connsiteY45" fmla="*/ 14742 h 1451272"/>
              <a:gd name="connsiteX46" fmla="*/ 721230 w 1442460"/>
              <a:gd name="connsiteY46" fmla="*/ 0 h 145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442460" h="1451272">
                <a:moveTo>
                  <a:pt x="447971" y="1397101"/>
                </a:moveTo>
                <a:lnTo>
                  <a:pt x="994490" y="1397101"/>
                </a:lnTo>
                <a:lnTo>
                  <a:pt x="867471" y="1436530"/>
                </a:lnTo>
                <a:cubicBezTo>
                  <a:pt x="820234" y="1446196"/>
                  <a:pt x="771325" y="1451272"/>
                  <a:pt x="721230" y="1451272"/>
                </a:cubicBezTo>
                <a:cubicBezTo>
                  <a:pt x="671136" y="1451272"/>
                  <a:pt x="622226" y="1446196"/>
                  <a:pt x="574989" y="1436530"/>
                </a:cubicBezTo>
                <a:close/>
                <a:moveTo>
                  <a:pt x="209854" y="1240162"/>
                </a:moveTo>
                <a:lnTo>
                  <a:pt x="1232607" y="1240162"/>
                </a:lnTo>
                <a:lnTo>
                  <a:pt x="1166640" y="1294590"/>
                </a:lnTo>
                <a:lnTo>
                  <a:pt x="275821" y="1294590"/>
                </a:lnTo>
                <a:close/>
                <a:moveTo>
                  <a:pt x="93401" y="1083223"/>
                </a:moveTo>
                <a:lnTo>
                  <a:pt x="1349059" y="1083223"/>
                </a:lnTo>
                <a:lnTo>
                  <a:pt x="1322939" y="1131346"/>
                </a:lnTo>
                <a:lnTo>
                  <a:pt x="1317737" y="1137651"/>
                </a:lnTo>
                <a:lnTo>
                  <a:pt x="124723" y="1137651"/>
                </a:lnTo>
                <a:lnTo>
                  <a:pt x="119521" y="1131346"/>
                </a:lnTo>
                <a:close/>
                <a:moveTo>
                  <a:pt x="27225" y="926284"/>
                </a:moveTo>
                <a:lnTo>
                  <a:pt x="1415235" y="926284"/>
                </a:lnTo>
                <a:lnTo>
                  <a:pt x="1398340" y="980712"/>
                </a:lnTo>
                <a:lnTo>
                  <a:pt x="44121" y="980712"/>
                </a:lnTo>
                <a:close/>
                <a:moveTo>
                  <a:pt x="0" y="769345"/>
                </a:moveTo>
                <a:lnTo>
                  <a:pt x="1442460" y="769345"/>
                </a:lnTo>
                <a:lnTo>
                  <a:pt x="1436973" y="823773"/>
                </a:lnTo>
                <a:lnTo>
                  <a:pt x="5487" y="823773"/>
                </a:lnTo>
                <a:close/>
                <a:moveTo>
                  <a:pt x="7009" y="612406"/>
                </a:moveTo>
                <a:lnTo>
                  <a:pt x="1435452" y="612406"/>
                </a:lnTo>
                <a:lnTo>
                  <a:pt x="1440939" y="666834"/>
                </a:lnTo>
                <a:lnTo>
                  <a:pt x="1522" y="666834"/>
                </a:lnTo>
                <a:close/>
                <a:moveTo>
                  <a:pt x="48806" y="455467"/>
                </a:moveTo>
                <a:lnTo>
                  <a:pt x="1393655" y="455467"/>
                </a:lnTo>
                <a:lnTo>
                  <a:pt x="1410550" y="509895"/>
                </a:lnTo>
                <a:lnTo>
                  <a:pt x="31911" y="509895"/>
                </a:lnTo>
                <a:close/>
                <a:moveTo>
                  <a:pt x="137176" y="298528"/>
                </a:moveTo>
                <a:lnTo>
                  <a:pt x="1305284" y="298528"/>
                </a:lnTo>
                <a:lnTo>
                  <a:pt x="1322939" y="319926"/>
                </a:lnTo>
                <a:lnTo>
                  <a:pt x="1340867" y="352956"/>
                </a:lnTo>
                <a:lnTo>
                  <a:pt x="101593" y="352956"/>
                </a:lnTo>
                <a:lnTo>
                  <a:pt x="119521" y="319926"/>
                </a:lnTo>
                <a:close/>
                <a:moveTo>
                  <a:pt x="294114" y="141589"/>
                </a:moveTo>
                <a:lnTo>
                  <a:pt x="1148347" y="141589"/>
                </a:lnTo>
                <a:lnTo>
                  <a:pt x="1214314" y="196017"/>
                </a:lnTo>
                <a:lnTo>
                  <a:pt x="228147" y="196017"/>
                </a:lnTo>
                <a:close/>
                <a:moveTo>
                  <a:pt x="721230" y="0"/>
                </a:moveTo>
                <a:cubicBezTo>
                  <a:pt x="771325" y="0"/>
                  <a:pt x="820234" y="5076"/>
                  <a:pt x="867471" y="14742"/>
                </a:cubicBezTo>
                <a:lnTo>
                  <a:pt x="945868" y="39078"/>
                </a:lnTo>
                <a:lnTo>
                  <a:pt x="496593" y="39078"/>
                </a:lnTo>
                <a:lnTo>
                  <a:pt x="574989" y="14742"/>
                </a:lnTo>
                <a:cubicBezTo>
                  <a:pt x="622226" y="5076"/>
                  <a:pt x="671136" y="0"/>
                  <a:pt x="7212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3" name="任意多边形: 形状 122"/>
          <p:cNvSpPr/>
          <p:nvPr/>
        </p:nvSpPr>
        <p:spPr>
          <a:xfrm>
            <a:off x="-1644649" y="3071153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任意多边形: 形状 124"/>
          <p:cNvSpPr/>
          <p:nvPr/>
        </p:nvSpPr>
        <p:spPr>
          <a:xfrm>
            <a:off x="-3270249" y="3100182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126"/>
          <p:cNvSpPr/>
          <p:nvPr/>
        </p:nvSpPr>
        <p:spPr>
          <a:xfrm>
            <a:off x="1954099" y="3375818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椭圆 183"/>
          <p:cNvSpPr/>
          <p:nvPr/>
        </p:nvSpPr>
        <p:spPr>
          <a:xfrm>
            <a:off x="8787379" y="1478302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任意多边形: 形状 185"/>
          <p:cNvSpPr/>
          <p:nvPr/>
        </p:nvSpPr>
        <p:spPr>
          <a:xfrm>
            <a:off x="3805093" y="1"/>
            <a:ext cx="3968423" cy="1933574"/>
          </a:xfrm>
          <a:custGeom>
            <a:avLst/>
            <a:gdLst>
              <a:gd name="connsiteX0" fmla="*/ 0 w 3968423"/>
              <a:gd name="connsiteY0" fmla="*/ 0 h 1933574"/>
              <a:gd name="connsiteX1" fmla="*/ 3968423 w 3968423"/>
              <a:gd name="connsiteY1" fmla="*/ 0 h 1933574"/>
              <a:gd name="connsiteX2" fmla="*/ 3946431 w 3968423"/>
              <a:gd name="connsiteY2" fmla="*/ 161996 h 1933574"/>
              <a:gd name="connsiteX3" fmla="*/ 1984212 w 3968423"/>
              <a:gd name="connsiteY3" fmla="*/ 1933574 h 1933574"/>
              <a:gd name="connsiteX4" fmla="*/ 21992 w 3968423"/>
              <a:gd name="connsiteY4" fmla="*/ 161996 h 1933574"/>
              <a:gd name="connsiteX0-1" fmla="*/ 0 w 3968423"/>
              <a:gd name="connsiteY0-2" fmla="*/ 19051 h 1952625"/>
              <a:gd name="connsiteX1-3" fmla="*/ 304945 w 3968423"/>
              <a:gd name="connsiteY1-4" fmla="*/ 0 h 1952625"/>
              <a:gd name="connsiteX2-5" fmla="*/ 3968423 w 3968423"/>
              <a:gd name="connsiteY2-6" fmla="*/ 19051 h 1952625"/>
              <a:gd name="connsiteX3-7" fmla="*/ 3946431 w 3968423"/>
              <a:gd name="connsiteY3-8" fmla="*/ 181047 h 1952625"/>
              <a:gd name="connsiteX4-9" fmla="*/ 1984212 w 3968423"/>
              <a:gd name="connsiteY4-10" fmla="*/ 1952625 h 1952625"/>
              <a:gd name="connsiteX5" fmla="*/ 21992 w 3968423"/>
              <a:gd name="connsiteY5" fmla="*/ 181047 h 1952625"/>
              <a:gd name="connsiteX6" fmla="*/ 0 w 3968423"/>
              <a:gd name="connsiteY6" fmla="*/ 19051 h 1952625"/>
              <a:gd name="connsiteX0-11" fmla="*/ 0 w 3968423"/>
              <a:gd name="connsiteY0-12" fmla="*/ 0 h 1933574"/>
              <a:gd name="connsiteX1-13" fmla="*/ 3968423 w 3968423"/>
              <a:gd name="connsiteY1-14" fmla="*/ 0 h 1933574"/>
              <a:gd name="connsiteX2-15" fmla="*/ 3946431 w 3968423"/>
              <a:gd name="connsiteY2-16" fmla="*/ 161996 h 1933574"/>
              <a:gd name="connsiteX3-17" fmla="*/ 1984212 w 3968423"/>
              <a:gd name="connsiteY3-18" fmla="*/ 1933574 h 1933574"/>
              <a:gd name="connsiteX4-19" fmla="*/ 21992 w 3968423"/>
              <a:gd name="connsiteY4-20" fmla="*/ 161996 h 1933574"/>
              <a:gd name="connsiteX5-21" fmla="*/ 0 w 3968423"/>
              <a:gd name="connsiteY5-22" fmla="*/ 0 h 1933574"/>
              <a:gd name="connsiteX0-23" fmla="*/ 0 w 3968423"/>
              <a:gd name="connsiteY0-24" fmla="*/ 14289 h 1947863"/>
              <a:gd name="connsiteX1-25" fmla="*/ 328757 w 3968423"/>
              <a:gd name="connsiteY1-26" fmla="*/ 0 h 1947863"/>
              <a:gd name="connsiteX2-27" fmla="*/ 3968423 w 3968423"/>
              <a:gd name="connsiteY2-28" fmla="*/ 14289 h 1947863"/>
              <a:gd name="connsiteX3-29" fmla="*/ 3946431 w 3968423"/>
              <a:gd name="connsiteY3-30" fmla="*/ 176285 h 1947863"/>
              <a:gd name="connsiteX4-31" fmla="*/ 1984212 w 3968423"/>
              <a:gd name="connsiteY4-32" fmla="*/ 1947863 h 1947863"/>
              <a:gd name="connsiteX5-33" fmla="*/ 21992 w 3968423"/>
              <a:gd name="connsiteY5-34" fmla="*/ 176285 h 1947863"/>
              <a:gd name="connsiteX6-35" fmla="*/ 0 w 3968423"/>
              <a:gd name="connsiteY6-36" fmla="*/ 14289 h 1947863"/>
              <a:gd name="connsiteX0-37" fmla="*/ 328757 w 3968423"/>
              <a:gd name="connsiteY0-38" fmla="*/ 0 h 1947863"/>
              <a:gd name="connsiteX1-39" fmla="*/ 3968423 w 3968423"/>
              <a:gd name="connsiteY1-40" fmla="*/ 14289 h 1947863"/>
              <a:gd name="connsiteX2-41" fmla="*/ 3946431 w 3968423"/>
              <a:gd name="connsiteY2-42" fmla="*/ 176285 h 1947863"/>
              <a:gd name="connsiteX3-43" fmla="*/ 1984212 w 3968423"/>
              <a:gd name="connsiteY3-44" fmla="*/ 1947863 h 1947863"/>
              <a:gd name="connsiteX4-45" fmla="*/ 21992 w 3968423"/>
              <a:gd name="connsiteY4-46" fmla="*/ 176285 h 1947863"/>
              <a:gd name="connsiteX5-47" fmla="*/ 0 w 3968423"/>
              <a:gd name="connsiteY5-48" fmla="*/ 14289 h 1947863"/>
              <a:gd name="connsiteX6-49" fmla="*/ 420197 w 3968423"/>
              <a:gd name="connsiteY6-50" fmla="*/ 91440 h 1947863"/>
              <a:gd name="connsiteX0-51" fmla="*/ 328757 w 3968423"/>
              <a:gd name="connsiteY0-52" fmla="*/ 0 h 1947863"/>
              <a:gd name="connsiteX1-53" fmla="*/ 3968423 w 3968423"/>
              <a:gd name="connsiteY1-54" fmla="*/ 14289 h 1947863"/>
              <a:gd name="connsiteX2-55" fmla="*/ 3946431 w 3968423"/>
              <a:gd name="connsiteY2-56" fmla="*/ 176285 h 1947863"/>
              <a:gd name="connsiteX3-57" fmla="*/ 1984212 w 3968423"/>
              <a:gd name="connsiteY3-58" fmla="*/ 1947863 h 1947863"/>
              <a:gd name="connsiteX4-59" fmla="*/ 21992 w 3968423"/>
              <a:gd name="connsiteY4-60" fmla="*/ 176285 h 1947863"/>
              <a:gd name="connsiteX5-61" fmla="*/ 0 w 3968423"/>
              <a:gd name="connsiteY5-62" fmla="*/ 14289 h 1947863"/>
              <a:gd name="connsiteX0-63" fmla="*/ 3968423 w 3968423"/>
              <a:gd name="connsiteY0-64" fmla="*/ 0 h 1933574"/>
              <a:gd name="connsiteX1-65" fmla="*/ 3946431 w 3968423"/>
              <a:gd name="connsiteY1-66" fmla="*/ 161996 h 1933574"/>
              <a:gd name="connsiteX2-67" fmla="*/ 1984212 w 3968423"/>
              <a:gd name="connsiteY2-68" fmla="*/ 1933574 h 1933574"/>
              <a:gd name="connsiteX3-69" fmla="*/ 21992 w 3968423"/>
              <a:gd name="connsiteY3-70" fmla="*/ 161996 h 1933574"/>
              <a:gd name="connsiteX4-71" fmla="*/ 0 w 3968423"/>
              <a:gd name="connsiteY4-72" fmla="*/ 0 h 19335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68423" h="1933574">
                <a:moveTo>
                  <a:pt x="3968423" y="0"/>
                </a:moveTo>
                <a:lnTo>
                  <a:pt x="3946431" y="161996"/>
                </a:lnTo>
                <a:cubicBezTo>
                  <a:pt x="3764638" y="1172055"/>
                  <a:pt x="2955217" y="1933574"/>
                  <a:pt x="1984212" y="1933574"/>
                </a:cubicBezTo>
                <a:cubicBezTo>
                  <a:pt x="1013203" y="1933574"/>
                  <a:pt x="203783" y="1172055"/>
                  <a:pt x="21992" y="161996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7" name="任意多边形: 形状 186"/>
          <p:cNvSpPr/>
          <p:nvPr/>
        </p:nvSpPr>
        <p:spPr>
          <a:xfrm>
            <a:off x="4414949" y="1"/>
            <a:ext cx="3901235" cy="1719263"/>
          </a:xfrm>
          <a:custGeom>
            <a:avLst/>
            <a:gdLst>
              <a:gd name="connsiteX0" fmla="*/ 0 w 3901235"/>
              <a:gd name="connsiteY0" fmla="*/ 0 h 1719263"/>
              <a:gd name="connsiteX1" fmla="*/ 3901235 w 3901235"/>
              <a:gd name="connsiteY1" fmla="*/ 0 h 1719263"/>
              <a:gd name="connsiteX2" fmla="*/ 3871510 w 3901235"/>
              <a:gd name="connsiteY2" fmla="*/ 134033 h 1719263"/>
              <a:gd name="connsiteX3" fmla="*/ 1950618 w 3901235"/>
              <a:gd name="connsiteY3" fmla="*/ 1719263 h 1719263"/>
              <a:gd name="connsiteX4" fmla="*/ 29725 w 3901235"/>
              <a:gd name="connsiteY4" fmla="*/ 134033 h 1719263"/>
              <a:gd name="connsiteX0-1" fmla="*/ 0 w 3901235"/>
              <a:gd name="connsiteY0-2" fmla="*/ 4764 h 1724027"/>
              <a:gd name="connsiteX1-3" fmla="*/ 971439 w 3901235"/>
              <a:gd name="connsiteY1-4" fmla="*/ 0 h 1724027"/>
              <a:gd name="connsiteX2-5" fmla="*/ 3901235 w 3901235"/>
              <a:gd name="connsiteY2-6" fmla="*/ 4764 h 1724027"/>
              <a:gd name="connsiteX3-7" fmla="*/ 3871510 w 3901235"/>
              <a:gd name="connsiteY3-8" fmla="*/ 138797 h 1724027"/>
              <a:gd name="connsiteX4-9" fmla="*/ 1950618 w 3901235"/>
              <a:gd name="connsiteY4-10" fmla="*/ 1724027 h 1724027"/>
              <a:gd name="connsiteX5" fmla="*/ 29725 w 3901235"/>
              <a:gd name="connsiteY5" fmla="*/ 138797 h 1724027"/>
              <a:gd name="connsiteX6" fmla="*/ 0 w 3901235"/>
              <a:gd name="connsiteY6" fmla="*/ 4764 h 1724027"/>
              <a:gd name="connsiteX0-11" fmla="*/ 971439 w 3901235"/>
              <a:gd name="connsiteY0-12" fmla="*/ 0 h 1724027"/>
              <a:gd name="connsiteX1-13" fmla="*/ 3901235 w 3901235"/>
              <a:gd name="connsiteY1-14" fmla="*/ 4764 h 1724027"/>
              <a:gd name="connsiteX2-15" fmla="*/ 3871510 w 3901235"/>
              <a:gd name="connsiteY2-16" fmla="*/ 138797 h 1724027"/>
              <a:gd name="connsiteX3-17" fmla="*/ 1950618 w 3901235"/>
              <a:gd name="connsiteY3-18" fmla="*/ 1724027 h 1724027"/>
              <a:gd name="connsiteX4-19" fmla="*/ 29725 w 3901235"/>
              <a:gd name="connsiteY4-20" fmla="*/ 138797 h 1724027"/>
              <a:gd name="connsiteX5-21" fmla="*/ 0 w 3901235"/>
              <a:gd name="connsiteY5-22" fmla="*/ 4764 h 1724027"/>
              <a:gd name="connsiteX6-23" fmla="*/ 1062879 w 3901235"/>
              <a:gd name="connsiteY6-24" fmla="*/ 91440 h 1724027"/>
              <a:gd name="connsiteX0-25" fmla="*/ 971439 w 3901235"/>
              <a:gd name="connsiteY0-26" fmla="*/ 0 h 1724027"/>
              <a:gd name="connsiteX1-27" fmla="*/ 3901235 w 3901235"/>
              <a:gd name="connsiteY1-28" fmla="*/ 4764 h 1724027"/>
              <a:gd name="connsiteX2-29" fmla="*/ 3871510 w 3901235"/>
              <a:gd name="connsiteY2-30" fmla="*/ 138797 h 1724027"/>
              <a:gd name="connsiteX3-31" fmla="*/ 1950618 w 3901235"/>
              <a:gd name="connsiteY3-32" fmla="*/ 1724027 h 1724027"/>
              <a:gd name="connsiteX4-33" fmla="*/ 29725 w 3901235"/>
              <a:gd name="connsiteY4-34" fmla="*/ 138797 h 1724027"/>
              <a:gd name="connsiteX5-35" fmla="*/ 0 w 3901235"/>
              <a:gd name="connsiteY5-36" fmla="*/ 4764 h 1724027"/>
              <a:gd name="connsiteX0-37" fmla="*/ 3901235 w 3901235"/>
              <a:gd name="connsiteY0-38" fmla="*/ 0 h 1719263"/>
              <a:gd name="connsiteX1-39" fmla="*/ 3871510 w 3901235"/>
              <a:gd name="connsiteY1-40" fmla="*/ 134033 h 1719263"/>
              <a:gd name="connsiteX2-41" fmla="*/ 1950618 w 3901235"/>
              <a:gd name="connsiteY2-42" fmla="*/ 1719263 h 1719263"/>
              <a:gd name="connsiteX3-43" fmla="*/ 29725 w 3901235"/>
              <a:gd name="connsiteY3-44" fmla="*/ 134033 h 1719263"/>
              <a:gd name="connsiteX4-45" fmla="*/ 0 w 3901235"/>
              <a:gd name="connsiteY4-46" fmla="*/ 0 h 17192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01235" h="1719263">
                <a:moveTo>
                  <a:pt x="3901235" y="0"/>
                </a:moveTo>
                <a:lnTo>
                  <a:pt x="3871510" y="134033"/>
                </a:lnTo>
                <a:cubicBezTo>
                  <a:pt x="3629235" y="1049959"/>
                  <a:pt x="2860935" y="1719263"/>
                  <a:pt x="1950618" y="1719263"/>
                </a:cubicBezTo>
                <a:cubicBezTo>
                  <a:pt x="1040298" y="1719263"/>
                  <a:pt x="271998" y="1049959"/>
                  <a:pt x="29725" y="134033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8" name="任意多边形: 形状 187"/>
          <p:cNvSpPr/>
          <p:nvPr/>
        </p:nvSpPr>
        <p:spPr>
          <a:xfrm>
            <a:off x="4294786" y="0"/>
            <a:ext cx="3592905" cy="1725984"/>
          </a:xfrm>
          <a:custGeom>
            <a:avLst/>
            <a:gdLst>
              <a:gd name="connsiteX0" fmla="*/ 0 w 3592905"/>
              <a:gd name="connsiteY0" fmla="*/ 0 h 1725984"/>
              <a:gd name="connsiteX1" fmla="*/ 3592905 w 3592905"/>
              <a:gd name="connsiteY1" fmla="*/ 0 h 1725984"/>
              <a:gd name="connsiteX2" fmla="*/ 3587358 w 3592905"/>
              <a:gd name="connsiteY2" fmla="*/ 109844 h 1725984"/>
              <a:gd name="connsiteX3" fmla="*/ 1796452 w 3592905"/>
              <a:gd name="connsiteY3" fmla="*/ 1725984 h 1725984"/>
              <a:gd name="connsiteX4" fmla="*/ 5547 w 3592905"/>
              <a:gd name="connsiteY4" fmla="*/ 109844 h 172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2905" h="1725984">
                <a:moveTo>
                  <a:pt x="0" y="0"/>
                </a:moveTo>
                <a:lnTo>
                  <a:pt x="3592905" y="0"/>
                </a:lnTo>
                <a:lnTo>
                  <a:pt x="3587358" y="109844"/>
                </a:lnTo>
                <a:cubicBezTo>
                  <a:pt x="3495170" y="1017606"/>
                  <a:pt x="2728536" y="1725984"/>
                  <a:pt x="1796452" y="1725984"/>
                </a:cubicBezTo>
                <a:cubicBezTo>
                  <a:pt x="864368" y="1725984"/>
                  <a:pt x="97735" y="1017606"/>
                  <a:pt x="5547" y="1098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89" name="组合 188"/>
          <p:cNvGrpSpPr/>
          <p:nvPr/>
        </p:nvGrpSpPr>
        <p:grpSpPr>
          <a:xfrm>
            <a:off x="5431027" y="298047"/>
            <a:ext cx="1320423" cy="1005661"/>
            <a:chOff x="5386258" y="298047"/>
            <a:chExt cx="1320423" cy="1005661"/>
          </a:xfrm>
        </p:grpSpPr>
        <p:sp>
          <p:nvSpPr>
            <p:cNvPr id="190" name="矩形 189"/>
            <p:cNvSpPr/>
            <p:nvPr/>
          </p:nvSpPr>
          <p:spPr>
            <a:xfrm>
              <a:off x="5386258" y="29804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</a:t>
              </a:r>
            </a:p>
          </p:txBody>
        </p:sp>
        <p:sp>
          <p:nvSpPr>
            <p:cNvPr id="191" name="矩形 190"/>
            <p:cNvSpPr/>
            <p:nvPr/>
          </p:nvSpPr>
          <p:spPr>
            <a:xfrm>
              <a:off x="5957758" y="53426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录</a:t>
              </a:r>
            </a:p>
          </p:txBody>
        </p:sp>
        <p:cxnSp>
          <p:nvCxnSpPr>
            <p:cNvPr id="192" name="直接连接符 191"/>
            <p:cNvCxnSpPr/>
            <p:nvPr/>
          </p:nvCxnSpPr>
          <p:spPr>
            <a:xfrm flipV="1">
              <a:off x="5603081" y="1001316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 flipV="1">
              <a:off x="6210300" y="379810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椭圆 193"/>
          <p:cNvSpPr/>
          <p:nvPr/>
        </p:nvSpPr>
        <p:spPr>
          <a:xfrm>
            <a:off x="4218102" y="1144930"/>
            <a:ext cx="140946" cy="140946"/>
          </a:xfrm>
          <a:prstGeom prst="ellipse">
            <a:avLst/>
          </a:prstGeom>
          <a:solidFill>
            <a:srgbClr val="035C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矩形 197"/>
          <p:cNvSpPr/>
          <p:nvPr/>
        </p:nvSpPr>
        <p:spPr>
          <a:xfrm>
            <a:off x="3244294" y="4544913"/>
            <a:ext cx="94869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UML图</a:t>
            </a:r>
          </a:p>
        </p:txBody>
      </p:sp>
      <p:sp>
        <p:nvSpPr>
          <p:cNvPr id="200" name="矩形 199"/>
          <p:cNvSpPr/>
          <p:nvPr/>
        </p:nvSpPr>
        <p:spPr>
          <a:xfrm>
            <a:off x="7157367" y="3488547"/>
            <a:ext cx="1783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时间与分工安排</a:t>
            </a:r>
          </a:p>
        </p:txBody>
      </p:sp>
      <p:sp>
        <p:nvSpPr>
          <p:cNvPr id="202" name="矩形 201"/>
          <p:cNvSpPr/>
          <p:nvPr/>
        </p:nvSpPr>
        <p:spPr>
          <a:xfrm>
            <a:off x="9678987" y="4683597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各种比例</a:t>
            </a:r>
          </a:p>
        </p:txBody>
      </p:sp>
      <p:sp>
        <p:nvSpPr>
          <p:cNvPr id="204" name="椭圆 203"/>
          <p:cNvSpPr/>
          <p:nvPr/>
        </p:nvSpPr>
        <p:spPr>
          <a:xfrm>
            <a:off x="3651454" y="386381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5466829" y="2869448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第三章</a:t>
            </a:r>
          </a:p>
        </p:txBody>
      </p:sp>
      <p:sp>
        <p:nvSpPr>
          <p:cNvPr id="208" name="椭圆 207"/>
          <p:cNvSpPr/>
          <p:nvPr/>
        </p:nvSpPr>
        <p:spPr>
          <a:xfrm>
            <a:off x="5867172" y="337105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/>
        </p:nvSpPr>
        <p:spPr>
          <a:xfrm>
            <a:off x="7571854" y="2697998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第四章</a:t>
            </a:r>
          </a:p>
        </p:txBody>
      </p:sp>
      <p:sp>
        <p:nvSpPr>
          <p:cNvPr id="212" name="椭圆 211"/>
          <p:cNvSpPr/>
          <p:nvPr/>
        </p:nvSpPr>
        <p:spPr>
          <a:xfrm>
            <a:off x="7972197" y="319960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9723030" y="3955301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第五章</a:t>
            </a:r>
          </a:p>
        </p:txBody>
      </p:sp>
      <p:sp>
        <p:nvSpPr>
          <p:cNvPr id="216" name="椭圆 215"/>
          <p:cNvSpPr/>
          <p:nvPr/>
        </p:nvSpPr>
        <p:spPr>
          <a:xfrm>
            <a:off x="10123374" y="4456908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矩形 217"/>
          <p:cNvSpPr/>
          <p:nvPr/>
        </p:nvSpPr>
        <p:spPr>
          <a:xfrm>
            <a:off x="5280942" y="3636519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问题及解答</a:t>
            </a:r>
          </a:p>
        </p:txBody>
      </p:sp>
      <p:sp>
        <p:nvSpPr>
          <p:cNvPr id="220" name="椭圆 219"/>
          <p:cNvSpPr/>
          <p:nvPr/>
        </p:nvSpPr>
        <p:spPr>
          <a:xfrm>
            <a:off x="10528414" y="2873716"/>
            <a:ext cx="452100" cy="4521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3253675" y="3475417"/>
            <a:ext cx="929582" cy="9295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279775" y="3488055"/>
            <a:ext cx="89725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sz="4400" spc="80" dirty="0">
                <a:solidFill>
                  <a:schemeClr val="bg1"/>
                </a:solidFill>
                <a:latin typeface="Bahnschrift SemiBold Condensed" pitchFamily="34" charset="0"/>
                <a:sym typeface="Bahnschrift SemiBold Condensed" pitchFamily="34" charset="0"/>
              </a:rPr>
              <a:t>02</a:t>
            </a:r>
            <a:endParaRPr lang="zh-CN" altLang="en-US" sz="4400" spc="80" dirty="0">
              <a:solidFill>
                <a:schemeClr val="bg1"/>
              </a:solidFill>
              <a:latin typeface="Bahnschrift SemiBold Condensed" pitchFamily="34" charset="0"/>
              <a:sym typeface="Bahnschrift SemiBold Condensed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任意多边形: 形状 64"/>
          <p:cNvSpPr/>
          <p:nvPr/>
        </p:nvSpPr>
        <p:spPr>
          <a:xfrm>
            <a:off x="1327043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629285" y="725170"/>
            <a:ext cx="2779395" cy="42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b="1" spc="100" dirty="0">
                <a:latin typeface="+mj-ea"/>
                <a:ea typeface="+mj-ea"/>
              </a:rPr>
              <a:t>用例图</a:t>
            </a:r>
          </a:p>
        </p:txBody>
      </p:sp>
      <p:grpSp>
        <p:nvGrpSpPr>
          <p:cNvPr id="67" name="组合 66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68" name="椭圆 67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6" name="任意多边形: 形状 165"/>
          <p:cNvSpPr/>
          <p:nvPr/>
        </p:nvSpPr>
        <p:spPr>
          <a:xfrm>
            <a:off x="1330551" y="1416604"/>
            <a:ext cx="9921422" cy="5441397"/>
          </a:xfrm>
          <a:custGeom>
            <a:avLst/>
            <a:gdLst>
              <a:gd name="connsiteX0" fmla="*/ 115564 w 9921422"/>
              <a:gd name="connsiteY0" fmla="*/ 0 h 5441397"/>
              <a:gd name="connsiteX1" fmla="*/ 9805858 w 9921422"/>
              <a:gd name="connsiteY1" fmla="*/ 0 h 5441397"/>
              <a:gd name="connsiteX2" fmla="*/ 9921422 w 9921422"/>
              <a:gd name="connsiteY2" fmla="*/ 115564 h 5441397"/>
              <a:gd name="connsiteX3" fmla="*/ 9921422 w 9921422"/>
              <a:gd name="connsiteY3" fmla="*/ 5441397 h 5441397"/>
              <a:gd name="connsiteX4" fmla="*/ 0 w 9921422"/>
              <a:gd name="connsiteY4" fmla="*/ 5441397 h 5441397"/>
              <a:gd name="connsiteX5" fmla="*/ 0 w 9921422"/>
              <a:gd name="connsiteY5" fmla="*/ 115564 h 5441397"/>
              <a:gd name="connsiteX6" fmla="*/ 115564 w 9921422"/>
              <a:gd name="connsiteY6" fmla="*/ 0 h 544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21422" h="5441397">
                <a:moveTo>
                  <a:pt x="115564" y="0"/>
                </a:moveTo>
                <a:lnTo>
                  <a:pt x="9805858" y="0"/>
                </a:lnTo>
                <a:cubicBezTo>
                  <a:pt x="9869682" y="0"/>
                  <a:pt x="9921422" y="51740"/>
                  <a:pt x="9921422" y="115564"/>
                </a:cubicBezTo>
                <a:lnTo>
                  <a:pt x="9921422" y="5441397"/>
                </a:lnTo>
                <a:lnTo>
                  <a:pt x="0" y="5441397"/>
                </a:lnTo>
                <a:lnTo>
                  <a:pt x="0" y="115564"/>
                </a:lnTo>
                <a:cubicBezTo>
                  <a:pt x="0" y="51740"/>
                  <a:pt x="51740" y="0"/>
                  <a:pt x="1155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04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 Light" pitchFamily="34" charset="-122"/>
              <a:ea typeface="微软雅黑 Light" pitchFamily="34" charset="-122"/>
              <a:cs typeface="+mn-cs"/>
            </a:endParaRPr>
          </a:p>
        </p:txBody>
      </p:sp>
      <p:sp>
        <p:nvSpPr>
          <p:cNvPr id="168" name="任意多边形: 形状 167"/>
          <p:cNvSpPr/>
          <p:nvPr/>
        </p:nvSpPr>
        <p:spPr>
          <a:xfrm>
            <a:off x="622300" y="1428750"/>
            <a:ext cx="4516120" cy="5018405"/>
          </a:xfrm>
          <a:custGeom>
            <a:avLst/>
            <a:gdLst>
              <a:gd name="connsiteX0" fmla="*/ 115564 w 4761187"/>
              <a:gd name="connsiteY0" fmla="*/ 0 h 5441397"/>
              <a:gd name="connsiteX1" fmla="*/ 4761187 w 4761187"/>
              <a:gd name="connsiteY1" fmla="*/ 0 h 5441397"/>
              <a:gd name="connsiteX2" fmla="*/ 4761187 w 4761187"/>
              <a:gd name="connsiteY2" fmla="*/ 5441397 h 5441397"/>
              <a:gd name="connsiteX3" fmla="*/ 0 w 4761187"/>
              <a:gd name="connsiteY3" fmla="*/ 5441397 h 5441397"/>
              <a:gd name="connsiteX4" fmla="*/ 0 w 4761187"/>
              <a:gd name="connsiteY4" fmla="*/ 115564 h 5441397"/>
              <a:gd name="connsiteX5" fmla="*/ 115564 w 4761187"/>
              <a:gd name="connsiteY5" fmla="*/ 0 h 544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1187" h="5441397">
                <a:moveTo>
                  <a:pt x="115564" y="0"/>
                </a:moveTo>
                <a:lnTo>
                  <a:pt x="4761187" y="0"/>
                </a:lnTo>
                <a:lnTo>
                  <a:pt x="4761187" y="5441397"/>
                </a:lnTo>
                <a:lnTo>
                  <a:pt x="0" y="5441397"/>
                </a:lnTo>
                <a:lnTo>
                  <a:pt x="0" y="115564"/>
                </a:lnTo>
                <a:cubicBezTo>
                  <a:pt x="0" y="51740"/>
                  <a:pt x="51740" y="0"/>
                  <a:pt x="11556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 Light" pitchFamily="34" charset="-122"/>
              <a:ea typeface="微软雅黑 Light" pitchFamily="34" charset="-122"/>
              <a:cs typeface="+mn-cs"/>
            </a:endParaRPr>
          </a:p>
        </p:txBody>
      </p:sp>
      <p:pic>
        <p:nvPicPr>
          <p:cNvPr id="10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0" y="1628140"/>
            <a:ext cx="4442460" cy="4619625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4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文档内容</a:t>
              </a:r>
              <a:endParaRPr lang="zh-CN" altLang="en-US" sz="14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buClrTx/>
                <a:buSzTx/>
                <a:buFontTx/>
              </a:pPr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UML图</a:t>
              </a:r>
            </a:p>
          </p:txBody>
        </p:sp>
        <p:sp>
          <p:nvSpPr>
            <p:cNvPr id="61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时间与分工安排</a:t>
              </a:r>
            </a:p>
          </p:txBody>
        </p:sp>
        <p:sp>
          <p:nvSpPr>
            <p:cNvPr id="63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64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问题及解答</a:t>
              </a:r>
            </a:p>
          </p:txBody>
        </p:sp>
      </p:grpSp>
      <p:sp>
        <p:nvSpPr>
          <p:cNvPr id="2" name="矩形 1"/>
          <p:cNvSpPr/>
          <p:nvPr/>
        </p:nvSpPr>
        <p:spPr>
          <a:xfrm>
            <a:off x="6215380" y="725170"/>
            <a:ext cx="3745230" cy="42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b="1" spc="100" dirty="0">
                <a:latin typeface="+mj-ea"/>
                <a:ea typeface="+mj-ea"/>
              </a:rPr>
              <a:t>活动图</a:t>
            </a:r>
          </a:p>
        </p:txBody>
      </p:sp>
      <p:pic>
        <p:nvPicPr>
          <p:cNvPr id="13" name="图片 12" descr="活动图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165" y="1295400"/>
            <a:ext cx="3502660" cy="51517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任意多边形: 形状 64"/>
          <p:cNvSpPr/>
          <p:nvPr/>
        </p:nvSpPr>
        <p:spPr>
          <a:xfrm>
            <a:off x="1327043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629285" y="725170"/>
            <a:ext cx="2779395" cy="42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b="1" spc="100" dirty="0">
                <a:latin typeface="+mj-ea"/>
                <a:ea typeface="+mj-ea"/>
              </a:rPr>
              <a:t>类图</a:t>
            </a:r>
          </a:p>
        </p:txBody>
      </p:sp>
      <p:grpSp>
        <p:nvGrpSpPr>
          <p:cNvPr id="67" name="组合 66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68" name="椭圆 67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6" name="任意多边形: 形状 165"/>
          <p:cNvSpPr/>
          <p:nvPr/>
        </p:nvSpPr>
        <p:spPr>
          <a:xfrm>
            <a:off x="1330551" y="1416604"/>
            <a:ext cx="9921422" cy="5441397"/>
          </a:xfrm>
          <a:custGeom>
            <a:avLst/>
            <a:gdLst>
              <a:gd name="connsiteX0" fmla="*/ 115564 w 9921422"/>
              <a:gd name="connsiteY0" fmla="*/ 0 h 5441397"/>
              <a:gd name="connsiteX1" fmla="*/ 9805858 w 9921422"/>
              <a:gd name="connsiteY1" fmla="*/ 0 h 5441397"/>
              <a:gd name="connsiteX2" fmla="*/ 9921422 w 9921422"/>
              <a:gd name="connsiteY2" fmla="*/ 115564 h 5441397"/>
              <a:gd name="connsiteX3" fmla="*/ 9921422 w 9921422"/>
              <a:gd name="connsiteY3" fmla="*/ 5441397 h 5441397"/>
              <a:gd name="connsiteX4" fmla="*/ 0 w 9921422"/>
              <a:gd name="connsiteY4" fmla="*/ 5441397 h 5441397"/>
              <a:gd name="connsiteX5" fmla="*/ 0 w 9921422"/>
              <a:gd name="connsiteY5" fmla="*/ 115564 h 5441397"/>
              <a:gd name="connsiteX6" fmla="*/ 115564 w 9921422"/>
              <a:gd name="connsiteY6" fmla="*/ 0 h 544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21422" h="5441397">
                <a:moveTo>
                  <a:pt x="115564" y="0"/>
                </a:moveTo>
                <a:lnTo>
                  <a:pt x="9805858" y="0"/>
                </a:lnTo>
                <a:cubicBezTo>
                  <a:pt x="9869682" y="0"/>
                  <a:pt x="9921422" y="51740"/>
                  <a:pt x="9921422" y="115564"/>
                </a:cubicBezTo>
                <a:lnTo>
                  <a:pt x="9921422" y="5441397"/>
                </a:lnTo>
                <a:lnTo>
                  <a:pt x="0" y="5441397"/>
                </a:lnTo>
                <a:lnTo>
                  <a:pt x="0" y="115564"/>
                </a:lnTo>
                <a:cubicBezTo>
                  <a:pt x="0" y="51740"/>
                  <a:pt x="51740" y="0"/>
                  <a:pt x="1155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04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 Light" pitchFamily="34" charset="-122"/>
              <a:ea typeface="微软雅黑 Light" pitchFamily="34" charset="-122"/>
              <a:cs typeface="+mn-cs"/>
            </a:endParaRPr>
          </a:p>
        </p:txBody>
      </p:sp>
      <p:sp>
        <p:nvSpPr>
          <p:cNvPr id="168" name="任意多边形: 形状 167"/>
          <p:cNvSpPr/>
          <p:nvPr/>
        </p:nvSpPr>
        <p:spPr>
          <a:xfrm>
            <a:off x="622299" y="1428750"/>
            <a:ext cx="10629673" cy="5018405"/>
          </a:xfrm>
          <a:custGeom>
            <a:avLst/>
            <a:gdLst>
              <a:gd name="connsiteX0" fmla="*/ 115564 w 4761187"/>
              <a:gd name="connsiteY0" fmla="*/ 0 h 5441397"/>
              <a:gd name="connsiteX1" fmla="*/ 4761187 w 4761187"/>
              <a:gd name="connsiteY1" fmla="*/ 0 h 5441397"/>
              <a:gd name="connsiteX2" fmla="*/ 4761187 w 4761187"/>
              <a:gd name="connsiteY2" fmla="*/ 5441397 h 5441397"/>
              <a:gd name="connsiteX3" fmla="*/ 0 w 4761187"/>
              <a:gd name="connsiteY3" fmla="*/ 5441397 h 5441397"/>
              <a:gd name="connsiteX4" fmla="*/ 0 w 4761187"/>
              <a:gd name="connsiteY4" fmla="*/ 115564 h 5441397"/>
              <a:gd name="connsiteX5" fmla="*/ 115564 w 4761187"/>
              <a:gd name="connsiteY5" fmla="*/ 0 h 544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1187" h="5441397">
                <a:moveTo>
                  <a:pt x="115564" y="0"/>
                </a:moveTo>
                <a:lnTo>
                  <a:pt x="4761187" y="0"/>
                </a:lnTo>
                <a:lnTo>
                  <a:pt x="4761187" y="5441397"/>
                </a:lnTo>
                <a:lnTo>
                  <a:pt x="0" y="5441397"/>
                </a:lnTo>
                <a:lnTo>
                  <a:pt x="0" y="115564"/>
                </a:lnTo>
                <a:cubicBezTo>
                  <a:pt x="0" y="51740"/>
                  <a:pt x="51740" y="0"/>
                  <a:pt x="11556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 Light" pitchFamily="34" charset="-122"/>
              <a:ea typeface="微软雅黑 Light" pitchFamily="34" charset="-122"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4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文档内容</a:t>
              </a:r>
              <a:endParaRPr lang="zh-CN" altLang="en-US" sz="14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buClrTx/>
                <a:buSzTx/>
                <a:buFontTx/>
              </a:pPr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UML图</a:t>
              </a:r>
            </a:p>
          </p:txBody>
        </p:sp>
        <p:sp>
          <p:nvSpPr>
            <p:cNvPr id="61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时间与分工安排</a:t>
              </a:r>
            </a:p>
          </p:txBody>
        </p:sp>
        <p:sp>
          <p:nvSpPr>
            <p:cNvPr id="63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64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问题及解答</a:t>
              </a: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858E2D32-D749-45BB-B745-FEE99729F5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337" y="1437490"/>
            <a:ext cx="8139113" cy="503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715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553756" y="2874211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第一章</a:t>
            </a:r>
          </a:p>
        </p:txBody>
      </p:sp>
      <p:sp>
        <p:nvSpPr>
          <p:cNvPr id="49" name="矩形 48"/>
          <p:cNvSpPr/>
          <p:nvPr/>
        </p:nvSpPr>
        <p:spPr>
          <a:xfrm>
            <a:off x="1452564" y="3618150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设计文档</a:t>
            </a:r>
          </a:p>
        </p:txBody>
      </p:sp>
      <p:sp>
        <p:nvSpPr>
          <p:cNvPr id="121" name="任意多边形: 形状 120"/>
          <p:cNvSpPr/>
          <p:nvPr/>
        </p:nvSpPr>
        <p:spPr>
          <a:xfrm rot="2001767">
            <a:off x="9105615" y="1066962"/>
            <a:ext cx="979224" cy="985205"/>
          </a:xfrm>
          <a:custGeom>
            <a:avLst/>
            <a:gdLst>
              <a:gd name="connsiteX0" fmla="*/ 447971 w 1442460"/>
              <a:gd name="connsiteY0" fmla="*/ 1397101 h 1451272"/>
              <a:gd name="connsiteX1" fmla="*/ 994490 w 1442460"/>
              <a:gd name="connsiteY1" fmla="*/ 1397101 h 1451272"/>
              <a:gd name="connsiteX2" fmla="*/ 867471 w 1442460"/>
              <a:gd name="connsiteY2" fmla="*/ 1436530 h 1451272"/>
              <a:gd name="connsiteX3" fmla="*/ 721230 w 1442460"/>
              <a:gd name="connsiteY3" fmla="*/ 1451272 h 1451272"/>
              <a:gd name="connsiteX4" fmla="*/ 574989 w 1442460"/>
              <a:gd name="connsiteY4" fmla="*/ 1436530 h 1451272"/>
              <a:gd name="connsiteX5" fmla="*/ 209854 w 1442460"/>
              <a:gd name="connsiteY5" fmla="*/ 1240162 h 1451272"/>
              <a:gd name="connsiteX6" fmla="*/ 1232607 w 1442460"/>
              <a:gd name="connsiteY6" fmla="*/ 1240162 h 1451272"/>
              <a:gd name="connsiteX7" fmla="*/ 1166640 w 1442460"/>
              <a:gd name="connsiteY7" fmla="*/ 1294590 h 1451272"/>
              <a:gd name="connsiteX8" fmla="*/ 275821 w 1442460"/>
              <a:gd name="connsiteY8" fmla="*/ 1294590 h 1451272"/>
              <a:gd name="connsiteX9" fmla="*/ 93401 w 1442460"/>
              <a:gd name="connsiteY9" fmla="*/ 1083223 h 1451272"/>
              <a:gd name="connsiteX10" fmla="*/ 1349059 w 1442460"/>
              <a:gd name="connsiteY10" fmla="*/ 1083223 h 1451272"/>
              <a:gd name="connsiteX11" fmla="*/ 1322939 w 1442460"/>
              <a:gd name="connsiteY11" fmla="*/ 1131346 h 1451272"/>
              <a:gd name="connsiteX12" fmla="*/ 1317737 w 1442460"/>
              <a:gd name="connsiteY12" fmla="*/ 1137651 h 1451272"/>
              <a:gd name="connsiteX13" fmla="*/ 124723 w 1442460"/>
              <a:gd name="connsiteY13" fmla="*/ 1137651 h 1451272"/>
              <a:gd name="connsiteX14" fmla="*/ 119521 w 1442460"/>
              <a:gd name="connsiteY14" fmla="*/ 1131346 h 1451272"/>
              <a:gd name="connsiteX15" fmla="*/ 27225 w 1442460"/>
              <a:gd name="connsiteY15" fmla="*/ 926284 h 1451272"/>
              <a:gd name="connsiteX16" fmla="*/ 1415235 w 1442460"/>
              <a:gd name="connsiteY16" fmla="*/ 926284 h 1451272"/>
              <a:gd name="connsiteX17" fmla="*/ 1398340 w 1442460"/>
              <a:gd name="connsiteY17" fmla="*/ 980712 h 1451272"/>
              <a:gd name="connsiteX18" fmla="*/ 44121 w 1442460"/>
              <a:gd name="connsiteY18" fmla="*/ 980712 h 1451272"/>
              <a:gd name="connsiteX19" fmla="*/ 0 w 1442460"/>
              <a:gd name="connsiteY19" fmla="*/ 769345 h 1451272"/>
              <a:gd name="connsiteX20" fmla="*/ 1442460 w 1442460"/>
              <a:gd name="connsiteY20" fmla="*/ 769345 h 1451272"/>
              <a:gd name="connsiteX21" fmla="*/ 1436973 w 1442460"/>
              <a:gd name="connsiteY21" fmla="*/ 823773 h 1451272"/>
              <a:gd name="connsiteX22" fmla="*/ 5487 w 1442460"/>
              <a:gd name="connsiteY22" fmla="*/ 823773 h 1451272"/>
              <a:gd name="connsiteX23" fmla="*/ 7009 w 1442460"/>
              <a:gd name="connsiteY23" fmla="*/ 612406 h 1451272"/>
              <a:gd name="connsiteX24" fmla="*/ 1435452 w 1442460"/>
              <a:gd name="connsiteY24" fmla="*/ 612406 h 1451272"/>
              <a:gd name="connsiteX25" fmla="*/ 1440939 w 1442460"/>
              <a:gd name="connsiteY25" fmla="*/ 666834 h 1451272"/>
              <a:gd name="connsiteX26" fmla="*/ 1522 w 1442460"/>
              <a:gd name="connsiteY26" fmla="*/ 666834 h 1451272"/>
              <a:gd name="connsiteX27" fmla="*/ 48806 w 1442460"/>
              <a:gd name="connsiteY27" fmla="*/ 455467 h 1451272"/>
              <a:gd name="connsiteX28" fmla="*/ 1393655 w 1442460"/>
              <a:gd name="connsiteY28" fmla="*/ 455467 h 1451272"/>
              <a:gd name="connsiteX29" fmla="*/ 1410550 w 1442460"/>
              <a:gd name="connsiteY29" fmla="*/ 509895 h 1451272"/>
              <a:gd name="connsiteX30" fmla="*/ 31911 w 1442460"/>
              <a:gd name="connsiteY30" fmla="*/ 509895 h 1451272"/>
              <a:gd name="connsiteX31" fmla="*/ 137176 w 1442460"/>
              <a:gd name="connsiteY31" fmla="*/ 298528 h 1451272"/>
              <a:gd name="connsiteX32" fmla="*/ 1305284 w 1442460"/>
              <a:gd name="connsiteY32" fmla="*/ 298528 h 1451272"/>
              <a:gd name="connsiteX33" fmla="*/ 1322939 w 1442460"/>
              <a:gd name="connsiteY33" fmla="*/ 319926 h 1451272"/>
              <a:gd name="connsiteX34" fmla="*/ 1340867 w 1442460"/>
              <a:gd name="connsiteY34" fmla="*/ 352956 h 1451272"/>
              <a:gd name="connsiteX35" fmla="*/ 101593 w 1442460"/>
              <a:gd name="connsiteY35" fmla="*/ 352956 h 1451272"/>
              <a:gd name="connsiteX36" fmla="*/ 119521 w 1442460"/>
              <a:gd name="connsiteY36" fmla="*/ 319926 h 1451272"/>
              <a:gd name="connsiteX37" fmla="*/ 294114 w 1442460"/>
              <a:gd name="connsiteY37" fmla="*/ 141589 h 1451272"/>
              <a:gd name="connsiteX38" fmla="*/ 1148347 w 1442460"/>
              <a:gd name="connsiteY38" fmla="*/ 141589 h 1451272"/>
              <a:gd name="connsiteX39" fmla="*/ 1214314 w 1442460"/>
              <a:gd name="connsiteY39" fmla="*/ 196017 h 1451272"/>
              <a:gd name="connsiteX40" fmla="*/ 228147 w 1442460"/>
              <a:gd name="connsiteY40" fmla="*/ 196017 h 1451272"/>
              <a:gd name="connsiteX41" fmla="*/ 721230 w 1442460"/>
              <a:gd name="connsiteY41" fmla="*/ 0 h 1451272"/>
              <a:gd name="connsiteX42" fmla="*/ 867471 w 1442460"/>
              <a:gd name="connsiteY42" fmla="*/ 14742 h 1451272"/>
              <a:gd name="connsiteX43" fmla="*/ 945868 w 1442460"/>
              <a:gd name="connsiteY43" fmla="*/ 39078 h 1451272"/>
              <a:gd name="connsiteX44" fmla="*/ 496593 w 1442460"/>
              <a:gd name="connsiteY44" fmla="*/ 39078 h 1451272"/>
              <a:gd name="connsiteX45" fmla="*/ 574989 w 1442460"/>
              <a:gd name="connsiteY45" fmla="*/ 14742 h 1451272"/>
              <a:gd name="connsiteX46" fmla="*/ 721230 w 1442460"/>
              <a:gd name="connsiteY46" fmla="*/ 0 h 145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442460" h="1451272">
                <a:moveTo>
                  <a:pt x="447971" y="1397101"/>
                </a:moveTo>
                <a:lnTo>
                  <a:pt x="994490" y="1397101"/>
                </a:lnTo>
                <a:lnTo>
                  <a:pt x="867471" y="1436530"/>
                </a:lnTo>
                <a:cubicBezTo>
                  <a:pt x="820234" y="1446196"/>
                  <a:pt x="771325" y="1451272"/>
                  <a:pt x="721230" y="1451272"/>
                </a:cubicBezTo>
                <a:cubicBezTo>
                  <a:pt x="671136" y="1451272"/>
                  <a:pt x="622226" y="1446196"/>
                  <a:pt x="574989" y="1436530"/>
                </a:cubicBezTo>
                <a:close/>
                <a:moveTo>
                  <a:pt x="209854" y="1240162"/>
                </a:moveTo>
                <a:lnTo>
                  <a:pt x="1232607" y="1240162"/>
                </a:lnTo>
                <a:lnTo>
                  <a:pt x="1166640" y="1294590"/>
                </a:lnTo>
                <a:lnTo>
                  <a:pt x="275821" y="1294590"/>
                </a:lnTo>
                <a:close/>
                <a:moveTo>
                  <a:pt x="93401" y="1083223"/>
                </a:moveTo>
                <a:lnTo>
                  <a:pt x="1349059" y="1083223"/>
                </a:lnTo>
                <a:lnTo>
                  <a:pt x="1322939" y="1131346"/>
                </a:lnTo>
                <a:lnTo>
                  <a:pt x="1317737" y="1137651"/>
                </a:lnTo>
                <a:lnTo>
                  <a:pt x="124723" y="1137651"/>
                </a:lnTo>
                <a:lnTo>
                  <a:pt x="119521" y="1131346"/>
                </a:lnTo>
                <a:close/>
                <a:moveTo>
                  <a:pt x="27225" y="926284"/>
                </a:moveTo>
                <a:lnTo>
                  <a:pt x="1415235" y="926284"/>
                </a:lnTo>
                <a:lnTo>
                  <a:pt x="1398340" y="980712"/>
                </a:lnTo>
                <a:lnTo>
                  <a:pt x="44121" y="980712"/>
                </a:lnTo>
                <a:close/>
                <a:moveTo>
                  <a:pt x="0" y="769345"/>
                </a:moveTo>
                <a:lnTo>
                  <a:pt x="1442460" y="769345"/>
                </a:lnTo>
                <a:lnTo>
                  <a:pt x="1436973" y="823773"/>
                </a:lnTo>
                <a:lnTo>
                  <a:pt x="5487" y="823773"/>
                </a:lnTo>
                <a:close/>
                <a:moveTo>
                  <a:pt x="7009" y="612406"/>
                </a:moveTo>
                <a:lnTo>
                  <a:pt x="1435452" y="612406"/>
                </a:lnTo>
                <a:lnTo>
                  <a:pt x="1440939" y="666834"/>
                </a:lnTo>
                <a:lnTo>
                  <a:pt x="1522" y="666834"/>
                </a:lnTo>
                <a:close/>
                <a:moveTo>
                  <a:pt x="48806" y="455467"/>
                </a:moveTo>
                <a:lnTo>
                  <a:pt x="1393655" y="455467"/>
                </a:lnTo>
                <a:lnTo>
                  <a:pt x="1410550" y="509895"/>
                </a:lnTo>
                <a:lnTo>
                  <a:pt x="31911" y="509895"/>
                </a:lnTo>
                <a:close/>
                <a:moveTo>
                  <a:pt x="137176" y="298528"/>
                </a:moveTo>
                <a:lnTo>
                  <a:pt x="1305284" y="298528"/>
                </a:lnTo>
                <a:lnTo>
                  <a:pt x="1322939" y="319926"/>
                </a:lnTo>
                <a:lnTo>
                  <a:pt x="1340867" y="352956"/>
                </a:lnTo>
                <a:lnTo>
                  <a:pt x="101593" y="352956"/>
                </a:lnTo>
                <a:lnTo>
                  <a:pt x="119521" y="319926"/>
                </a:lnTo>
                <a:close/>
                <a:moveTo>
                  <a:pt x="294114" y="141589"/>
                </a:moveTo>
                <a:lnTo>
                  <a:pt x="1148347" y="141589"/>
                </a:lnTo>
                <a:lnTo>
                  <a:pt x="1214314" y="196017"/>
                </a:lnTo>
                <a:lnTo>
                  <a:pt x="228147" y="196017"/>
                </a:lnTo>
                <a:close/>
                <a:moveTo>
                  <a:pt x="721230" y="0"/>
                </a:moveTo>
                <a:cubicBezTo>
                  <a:pt x="771325" y="0"/>
                  <a:pt x="820234" y="5076"/>
                  <a:pt x="867471" y="14742"/>
                </a:cubicBezTo>
                <a:lnTo>
                  <a:pt x="945868" y="39078"/>
                </a:lnTo>
                <a:lnTo>
                  <a:pt x="496593" y="39078"/>
                </a:lnTo>
                <a:lnTo>
                  <a:pt x="574989" y="14742"/>
                </a:lnTo>
                <a:cubicBezTo>
                  <a:pt x="622226" y="5076"/>
                  <a:pt x="671136" y="0"/>
                  <a:pt x="7212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3" name="任意多边形: 形状 122"/>
          <p:cNvSpPr/>
          <p:nvPr/>
        </p:nvSpPr>
        <p:spPr>
          <a:xfrm>
            <a:off x="-1644649" y="3071153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任意多边形: 形状 124"/>
          <p:cNvSpPr/>
          <p:nvPr/>
        </p:nvSpPr>
        <p:spPr>
          <a:xfrm>
            <a:off x="-3270249" y="3100182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126"/>
          <p:cNvSpPr/>
          <p:nvPr/>
        </p:nvSpPr>
        <p:spPr>
          <a:xfrm>
            <a:off x="1954099" y="3375818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椭圆 183"/>
          <p:cNvSpPr/>
          <p:nvPr/>
        </p:nvSpPr>
        <p:spPr>
          <a:xfrm>
            <a:off x="8787379" y="1478302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任意多边形: 形状 185"/>
          <p:cNvSpPr/>
          <p:nvPr/>
        </p:nvSpPr>
        <p:spPr>
          <a:xfrm>
            <a:off x="3805093" y="1"/>
            <a:ext cx="3968423" cy="1933574"/>
          </a:xfrm>
          <a:custGeom>
            <a:avLst/>
            <a:gdLst>
              <a:gd name="connsiteX0" fmla="*/ 0 w 3968423"/>
              <a:gd name="connsiteY0" fmla="*/ 0 h 1933574"/>
              <a:gd name="connsiteX1" fmla="*/ 3968423 w 3968423"/>
              <a:gd name="connsiteY1" fmla="*/ 0 h 1933574"/>
              <a:gd name="connsiteX2" fmla="*/ 3946431 w 3968423"/>
              <a:gd name="connsiteY2" fmla="*/ 161996 h 1933574"/>
              <a:gd name="connsiteX3" fmla="*/ 1984212 w 3968423"/>
              <a:gd name="connsiteY3" fmla="*/ 1933574 h 1933574"/>
              <a:gd name="connsiteX4" fmla="*/ 21992 w 3968423"/>
              <a:gd name="connsiteY4" fmla="*/ 161996 h 1933574"/>
              <a:gd name="connsiteX0-1" fmla="*/ 0 w 3968423"/>
              <a:gd name="connsiteY0-2" fmla="*/ 19051 h 1952625"/>
              <a:gd name="connsiteX1-3" fmla="*/ 304945 w 3968423"/>
              <a:gd name="connsiteY1-4" fmla="*/ 0 h 1952625"/>
              <a:gd name="connsiteX2-5" fmla="*/ 3968423 w 3968423"/>
              <a:gd name="connsiteY2-6" fmla="*/ 19051 h 1952625"/>
              <a:gd name="connsiteX3-7" fmla="*/ 3946431 w 3968423"/>
              <a:gd name="connsiteY3-8" fmla="*/ 181047 h 1952625"/>
              <a:gd name="connsiteX4-9" fmla="*/ 1984212 w 3968423"/>
              <a:gd name="connsiteY4-10" fmla="*/ 1952625 h 1952625"/>
              <a:gd name="connsiteX5" fmla="*/ 21992 w 3968423"/>
              <a:gd name="connsiteY5" fmla="*/ 181047 h 1952625"/>
              <a:gd name="connsiteX6" fmla="*/ 0 w 3968423"/>
              <a:gd name="connsiteY6" fmla="*/ 19051 h 1952625"/>
              <a:gd name="connsiteX0-11" fmla="*/ 0 w 3968423"/>
              <a:gd name="connsiteY0-12" fmla="*/ 0 h 1933574"/>
              <a:gd name="connsiteX1-13" fmla="*/ 3968423 w 3968423"/>
              <a:gd name="connsiteY1-14" fmla="*/ 0 h 1933574"/>
              <a:gd name="connsiteX2-15" fmla="*/ 3946431 w 3968423"/>
              <a:gd name="connsiteY2-16" fmla="*/ 161996 h 1933574"/>
              <a:gd name="connsiteX3-17" fmla="*/ 1984212 w 3968423"/>
              <a:gd name="connsiteY3-18" fmla="*/ 1933574 h 1933574"/>
              <a:gd name="connsiteX4-19" fmla="*/ 21992 w 3968423"/>
              <a:gd name="connsiteY4-20" fmla="*/ 161996 h 1933574"/>
              <a:gd name="connsiteX5-21" fmla="*/ 0 w 3968423"/>
              <a:gd name="connsiteY5-22" fmla="*/ 0 h 1933574"/>
              <a:gd name="connsiteX0-23" fmla="*/ 0 w 3968423"/>
              <a:gd name="connsiteY0-24" fmla="*/ 14289 h 1947863"/>
              <a:gd name="connsiteX1-25" fmla="*/ 328757 w 3968423"/>
              <a:gd name="connsiteY1-26" fmla="*/ 0 h 1947863"/>
              <a:gd name="connsiteX2-27" fmla="*/ 3968423 w 3968423"/>
              <a:gd name="connsiteY2-28" fmla="*/ 14289 h 1947863"/>
              <a:gd name="connsiteX3-29" fmla="*/ 3946431 w 3968423"/>
              <a:gd name="connsiteY3-30" fmla="*/ 176285 h 1947863"/>
              <a:gd name="connsiteX4-31" fmla="*/ 1984212 w 3968423"/>
              <a:gd name="connsiteY4-32" fmla="*/ 1947863 h 1947863"/>
              <a:gd name="connsiteX5-33" fmla="*/ 21992 w 3968423"/>
              <a:gd name="connsiteY5-34" fmla="*/ 176285 h 1947863"/>
              <a:gd name="connsiteX6-35" fmla="*/ 0 w 3968423"/>
              <a:gd name="connsiteY6-36" fmla="*/ 14289 h 1947863"/>
              <a:gd name="connsiteX0-37" fmla="*/ 328757 w 3968423"/>
              <a:gd name="connsiteY0-38" fmla="*/ 0 h 1947863"/>
              <a:gd name="connsiteX1-39" fmla="*/ 3968423 w 3968423"/>
              <a:gd name="connsiteY1-40" fmla="*/ 14289 h 1947863"/>
              <a:gd name="connsiteX2-41" fmla="*/ 3946431 w 3968423"/>
              <a:gd name="connsiteY2-42" fmla="*/ 176285 h 1947863"/>
              <a:gd name="connsiteX3-43" fmla="*/ 1984212 w 3968423"/>
              <a:gd name="connsiteY3-44" fmla="*/ 1947863 h 1947863"/>
              <a:gd name="connsiteX4-45" fmla="*/ 21992 w 3968423"/>
              <a:gd name="connsiteY4-46" fmla="*/ 176285 h 1947863"/>
              <a:gd name="connsiteX5-47" fmla="*/ 0 w 3968423"/>
              <a:gd name="connsiteY5-48" fmla="*/ 14289 h 1947863"/>
              <a:gd name="connsiteX6-49" fmla="*/ 420197 w 3968423"/>
              <a:gd name="connsiteY6-50" fmla="*/ 91440 h 1947863"/>
              <a:gd name="connsiteX0-51" fmla="*/ 328757 w 3968423"/>
              <a:gd name="connsiteY0-52" fmla="*/ 0 h 1947863"/>
              <a:gd name="connsiteX1-53" fmla="*/ 3968423 w 3968423"/>
              <a:gd name="connsiteY1-54" fmla="*/ 14289 h 1947863"/>
              <a:gd name="connsiteX2-55" fmla="*/ 3946431 w 3968423"/>
              <a:gd name="connsiteY2-56" fmla="*/ 176285 h 1947863"/>
              <a:gd name="connsiteX3-57" fmla="*/ 1984212 w 3968423"/>
              <a:gd name="connsiteY3-58" fmla="*/ 1947863 h 1947863"/>
              <a:gd name="connsiteX4-59" fmla="*/ 21992 w 3968423"/>
              <a:gd name="connsiteY4-60" fmla="*/ 176285 h 1947863"/>
              <a:gd name="connsiteX5-61" fmla="*/ 0 w 3968423"/>
              <a:gd name="connsiteY5-62" fmla="*/ 14289 h 1947863"/>
              <a:gd name="connsiteX0-63" fmla="*/ 3968423 w 3968423"/>
              <a:gd name="connsiteY0-64" fmla="*/ 0 h 1933574"/>
              <a:gd name="connsiteX1-65" fmla="*/ 3946431 w 3968423"/>
              <a:gd name="connsiteY1-66" fmla="*/ 161996 h 1933574"/>
              <a:gd name="connsiteX2-67" fmla="*/ 1984212 w 3968423"/>
              <a:gd name="connsiteY2-68" fmla="*/ 1933574 h 1933574"/>
              <a:gd name="connsiteX3-69" fmla="*/ 21992 w 3968423"/>
              <a:gd name="connsiteY3-70" fmla="*/ 161996 h 1933574"/>
              <a:gd name="connsiteX4-71" fmla="*/ 0 w 3968423"/>
              <a:gd name="connsiteY4-72" fmla="*/ 0 h 19335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68423" h="1933574">
                <a:moveTo>
                  <a:pt x="3968423" y="0"/>
                </a:moveTo>
                <a:lnTo>
                  <a:pt x="3946431" y="161996"/>
                </a:lnTo>
                <a:cubicBezTo>
                  <a:pt x="3764638" y="1172055"/>
                  <a:pt x="2955217" y="1933574"/>
                  <a:pt x="1984212" y="1933574"/>
                </a:cubicBezTo>
                <a:cubicBezTo>
                  <a:pt x="1013203" y="1933574"/>
                  <a:pt x="203783" y="1172055"/>
                  <a:pt x="21992" y="161996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7" name="任意多边形: 形状 186"/>
          <p:cNvSpPr/>
          <p:nvPr/>
        </p:nvSpPr>
        <p:spPr>
          <a:xfrm>
            <a:off x="4414949" y="1"/>
            <a:ext cx="3901235" cy="1719263"/>
          </a:xfrm>
          <a:custGeom>
            <a:avLst/>
            <a:gdLst>
              <a:gd name="connsiteX0" fmla="*/ 0 w 3901235"/>
              <a:gd name="connsiteY0" fmla="*/ 0 h 1719263"/>
              <a:gd name="connsiteX1" fmla="*/ 3901235 w 3901235"/>
              <a:gd name="connsiteY1" fmla="*/ 0 h 1719263"/>
              <a:gd name="connsiteX2" fmla="*/ 3871510 w 3901235"/>
              <a:gd name="connsiteY2" fmla="*/ 134033 h 1719263"/>
              <a:gd name="connsiteX3" fmla="*/ 1950618 w 3901235"/>
              <a:gd name="connsiteY3" fmla="*/ 1719263 h 1719263"/>
              <a:gd name="connsiteX4" fmla="*/ 29725 w 3901235"/>
              <a:gd name="connsiteY4" fmla="*/ 134033 h 1719263"/>
              <a:gd name="connsiteX0-1" fmla="*/ 0 w 3901235"/>
              <a:gd name="connsiteY0-2" fmla="*/ 4764 h 1724027"/>
              <a:gd name="connsiteX1-3" fmla="*/ 971439 w 3901235"/>
              <a:gd name="connsiteY1-4" fmla="*/ 0 h 1724027"/>
              <a:gd name="connsiteX2-5" fmla="*/ 3901235 w 3901235"/>
              <a:gd name="connsiteY2-6" fmla="*/ 4764 h 1724027"/>
              <a:gd name="connsiteX3-7" fmla="*/ 3871510 w 3901235"/>
              <a:gd name="connsiteY3-8" fmla="*/ 138797 h 1724027"/>
              <a:gd name="connsiteX4-9" fmla="*/ 1950618 w 3901235"/>
              <a:gd name="connsiteY4-10" fmla="*/ 1724027 h 1724027"/>
              <a:gd name="connsiteX5" fmla="*/ 29725 w 3901235"/>
              <a:gd name="connsiteY5" fmla="*/ 138797 h 1724027"/>
              <a:gd name="connsiteX6" fmla="*/ 0 w 3901235"/>
              <a:gd name="connsiteY6" fmla="*/ 4764 h 1724027"/>
              <a:gd name="connsiteX0-11" fmla="*/ 971439 w 3901235"/>
              <a:gd name="connsiteY0-12" fmla="*/ 0 h 1724027"/>
              <a:gd name="connsiteX1-13" fmla="*/ 3901235 w 3901235"/>
              <a:gd name="connsiteY1-14" fmla="*/ 4764 h 1724027"/>
              <a:gd name="connsiteX2-15" fmla="*/ 3871510 w 3901235"/>
              <a:gd name="connsiteY2-16" fmla="*/ 138797 h 1724027"/>
              <a:gd name="connsiteX3-17" fmla="*/ 1950618 w 3901235"/>
              <a:gd name="connsiteY3-18" fmla="*/ 1724027 h 1724027"/>
              <a:gd name="connsiteX4-19" fmla="*/ 29725 w 3901235"/>
              <a:gd name="connsiteY4-20" fmla="*/ 138797 h 1724027"/>
              <a:gd name="connsiteX5-21" fmla="*/ 0 w 3901235"/>
              <a:gd name="connsiteY5-22" fmla="*/ 4764 h 1724027"/>
              <a:gd name="connsiteX6-23" fmla="*/ 1062879 w 3901235"/>
              <a:gd name="connsiteY6-24" fmla="*/ 91440 h 1724027"/>
              <a:gd name="connsiteX0-25" fmla="*/ 971439 w 3901235"/>
              <a:gd name="connsiteY0-26" fmla="*/ 0 h 1724027"/>
              <a:gd name="connsiteX1-27" fmla="*/ 3901235 w 3901235"/>
              <a:gd name="connsiteY1-28" fmla="*/ 4764 h 1724027"/>
              <a:gd name="connsiteX2-29" fmla="*/ 3871510 w 3901235"/>
              <a:gd name="connsiteY2-30" fmla="*/ 138797 h 1724027"/>
              <a:gd name="connsiteX3-31" fmla="*/ 1950618 w 3901235"/>
              <a:gd name="connsiteY3-32" fmla="*/ 1724027 h 1724027"/>
              <a:gd name="connsiteX4-33" fmla="*/ 29725 w 3901235"/>
              <a:gd name="connsiteY4-34" fmla="*/ 138797 h 1724027"/>
              <a:gd name="connsiteX5-35" fmla="*/ 0 w 3901235"/>
              <a:gd name="connsiteY5-36" fmla="*/ 4764 h 1724027"/>
              <a:gd name="connsiteX0-37" fmla="*/ 3901235 w 3901235"/>
              <a:gd name="connsiteY0-38" fmla="*/ 0 h 1719263"/>
              <a:gd name="connsiteX1-39" fmla="*/ 3871510 w 3901235"/>
              <a:gd name="connsiteY1-40" fmla="*/ 134033 h 1719263"/>
              <a:gd name="connsiteX2-41" fmla="*/ 1950618 w 3901235"/>
              <a:gd name="connsiteY2-42" fmla="*/ 1719263 h 1719263"/>
              <a:gd name="connsiteX3-43" fmla="*/ 29725 w 3901235"/>
              <a:gd name="connsiteY3-44" fmla="*/ 134033 h 1719263"/>
              <a:gd name="connsiteX4-45" fmla="*/ 0 w 3901235"/>
              <a:gd name="connsiteY4-46" fmla="*/ 0 h 17192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01235" h="1719263">
                <a:moveTo>
                  <a:pt x="3901235" y="0"/>
                </a:moveTo>
                <a:lnTo>
                  <a:pt x="3871510" y="134033"/>
                </a:lnTo>
                <a:cubicBezTo>
                  <a:pt x="3629235" y="1049959"/>
                  <a:pt x="2860935" y="1719263"/>
                  <a:pt x="1950618" y="1719263"/>
                </a:cubicBezTo>
                <a:cubicBezTo>
                  <a:pt x="1040298" y="1719263"/>
                  <a:pt x="271998" y="1049959"/>
                  <a:pt x="29725" y="134033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8" name="任意多边形: 形状 187"/>
          <p:cNvSpPr/>
          <p:nvPr/>
        </p:nvSpPr>
        <p:spPr>
          <a:xfrm>
            <a:off x="4294786" y="0"/>
            <a:ext cx="3592905" cy="1725984"/>
          </a:xfrm>
          <a:custGeom>
            <a:avLst/>
            <a:gdLst>
              <a:gd name="connsiteX0" fmla="*/ 0 w 3592905"/>
              <a:gd name="connsiteY0" fmla="*/ 0 h 1725984"/>
              <a:gd name="connsiteX1" fmla="*/ 3592905 w 3592905"/>
              <a:gd name="connsiteY1" fmla="*/ 0 h 1725984"/>
              <a:gd name="connsiteX2" fmla="*/ 3587358 w 3592905"/>
              <a:gd name="connsiteY2" fmla="*/ 109844 h 1725984"/>
              <a:gd name="connsiteX3" fmla="*/ 1796452 w 3592905"/>
              <a:gd name="connsiteY3" fmla="*/ 1725984 h 1725984"/>
              <a:gd name="connsiteX4" fmla="*/ 5547 w 3592905"/>
              <a:gd name="connsiteY4" fmla="*/ 109844 h 172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2905" h="1725984">
                <a:moveTo>
                  <a:pt x="0" y="0"/>
                </a:moveTo>
                <a:lnTo>
                  <a:pt x="3592905" y="0"/>
                </a:lnTo>
                <a:lnTo>
                  <a:pt x="3587358" y="109844"/>
                </a:lnTo>
                <a:cubicBezTo>
                  <a:pt x="3495170" y="1017606"/>
                  <a:pt x="2728536" y="1725984"/>
                  <a:pt x="1796452" y="1725984"/>
                </a:cubicBezTo>
                <a:cubicBezTo>
                  <a:pt x="864368" y="1725984"/>
                  <a:pt x="97735" y="1017606"/>
                  <a:pt x="5547" y="1098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89" name="组合 188"/>
          <p:cNvGrpSpPr/>
          <p:nvPr/>
        </p:nvGrpSpPr>
        <p:grpSpPr>
          <a:xfrm>
            <a:off x="5431027" y="298047"/>
            <a:ext cx="1320423" cy="1005661"/>
            <a:chOff x="5386258" y="298047"/>
            <a:chExt cx="1320423" cy="1005661"/>
          </a:xfrm>
        </p:grpSpPr>
        <p:sp>
          <p:nvSpPr>
            <p:cNvPr id="190" name="矩形 189"/>
            <p:cNvSpPr/>
            <p:nvPr/>
          </p:nvSpPr>
          <p:spPr>
            <a:xfrm>
              <a:off x="5386258" y="29804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</a:t>
              </a:r>
            </a:p>
          </p:txBody>
        </p:sp>
        <p:sp>
          <p:nvSpPr>
            <p:cNvPr id="191" name="矩形 190"/>
            <p:cNvSpPr/>
            <p:nvPr/>
          </p:nvSpPr>
          <p:spPr>
            <a:xfrm>
              <a:off x="5957758" y="53426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录</a:t>
              </a:r>
            </a:p>
          </p:txBody>
        </p:sp>
        <p:cxnSp>
          <p:nvCxnSpPr>
            <p:cNvPr id="192" name="直接连接符 191"/>
            <p:cNvCxnSpPr/>
            <p:nvPr/>
          </p:nvCxnSpPr>
          <p:spPr>
            <a:xfrm flipV="1">
              <a:off x="5603081" y="1001316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 flipV="1">
              <a:off x="6210300" y="379810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椭圆 193"/>
          <p:cNvSpPr/>
          <p:nvPr/>
        </p:nvSpPr>
        <p:spPr>
          <a:xfrm>
            <a:off x="4218102" y="1144930"/>
            <a:ext cx="140946" cy="140946"/>
          </a:xfrm>
          <a:prstGeom prst="ellipse">
            <a:avLst/>
          </a:prstGeom>
          <a:solidFill>
            <a:srgbClr val="035C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矩形 195"/>
          <p:cNvSpPr/>
          <p:nvPr/>
        </p:nvSpPr>
        <p:spPr>
          <a:xfrm>
            <a:off x="3253651" y="3375626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第二章</a:t>
            </a:r>
          </a:p>
        </p:txBody>
      </p:sp>
      <p:sp>
        <p:nvSpPr>
          <p:cNvPr id="198" name="矩形 197"/>
          <p:cNvSpPr/>
          <p:nvPr/>
        </p:nvSpPr>
        <p:spPr>
          <a:xfrm>
            <a:off x="3253819" y="4176613"/>
            <a:ext cx="94869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UML图</a:t>
            </a:r>
          </a:p>
        </p:txBody>
      </p:sp>
      <p:sp>
        <p:nvSpPr>
          <p:cNvPr id="200" name="矩形 199"/>
          <p:cNvSpPr/>
          <p:nvPr/>
        </p:nvSpPr>
        <p:spPr>
          <a:xfrm>
            <a:off x="7157367" y="3488547"/>
            <a:ext cx="1783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时间与分工安排</a:t>
            </a:r>
          </a:p>
        </p:txBody>
      </p:sp>
      <p:sp>
        <p:nvSpPr>
          <p:cNvPr id="202" name="矩形 201"/>
          <p:cNvSpPr/>
          <p:nvPr/>
        </p:nvSpPr>
        <p:spPr>
          <a:xfrm>
            <a:off x="9678987" y="4683597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各种比例</a:t>
            </a:r>
          </a:p>
        </p:txBody>
      </p:sp>
      <p:sp>
        <p:nvSpPr>
          <p:cNvPr id="204" name="椭圆 203"/>
          <p:cNvSpPr/>
          <p:nvPr/>
        </p:nvSpPr>
        <p:spPr>
          <a:xfrm>
            <a:off x="3651454" y="386381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椭圆 207"/>
          <p:cNvSpPr/>
          <p:nvPr/>
        </p:nvSpPr>
        <p:spPr>
          <a:xfrm>
            <a:off x="5867172" y="337105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/>
        </p:nvSpPr>
        <p:spPr>
          <a:xfrm>
            <a:off x="7571854" y="2697998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第四章</a:t>
            </a:r>
          </a:p>
        </p:txBody>
      </p:sp>
      <p:sp>
        <p:nvSpPr>
          <p:cNvPr id="212" name="椭圆 211"/>
          <p:cNvSpPr/>
          <p:nvPr/>
        </p:nvSpPr>
        <p:spPr>
          <a:xfrm>
            <a:off x="7972197" y="319960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9723030" y="3955301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第五章</a:t>
            </a:r>
          </a:p>
        </p:txBody>
      </p:sp>
      <p:sp>
        <p:nvSpPr>
          <p:cNvPr id="216" name="椭圆 215"/>
          <p:cNvSpPr/>
          <p:nvPr/>
        </p:nvSpPr>
        <p:spPr>
          <a:xfrm>
            <a:off x="10123374" y="4456908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矩形 217"/>
          <p:cNvSpPr/>
          <p:nvPr/>
        </p:nvSpPr>
        <p:spPr>
          <a:xfrm>
            <a:off x="5280942" y="4016884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问题及解答</a:t>
            </a:r>
          </a:p>
        </p:txBody>
      </p:sp>
      <p:sp>
        <p:nvSpPr>
          <p:cNvPr id="220" name="椭圆 219"/>
          <p:cNvSpPr/>
          <p:nvPr/>
        </p:nvSpPr>
        <p:spPr>
          <a:xfrm>
            <a:off x="10528414" y="2873716"/>
            <a:ext cx="452100" cy="4521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5478715" y="2964242"/>
            <a:ext cx="929582" cy="9295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478780" y="2995930"/>
            <a:ext cx="93027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sz="4400" spc="80" dirty="0">
                <a:solidFill>
                  <a:schemeClr val="bg1"/>
                </a:solidFill>
                <a:latin typeface="Bahnschrift SemiBold Condensed" pitchFamily="34" charset="0"/>
                <a:sym typeface="Bahnschrift SemiBold Condensed" pitchFamily="34" charset="0"/>
              </a:rPr>
              <a:t>03</a:t>
            </a:r>
            <a:endParaRPr lang="zh-CN" altLang="en-US" sz="4400" spc="80" dirty="0">
              <a:solidFill>
                <a:schemeClr val="bg1"/>
              </a:solidFill>
              <a:latin typeface="Bahnschrift SemiBold Condensed" pitchFamily="34" charset="0"/>
              <a:sym typeface="Bahnschrift SemiBold Condensed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任意多边形: 形状 72"/>
          <p:cNvSpPr/>
          <p:nvPr/>
        </p:nvSpPr>
        <p:spPr>
          <a:xfrm>
            <a:off x="2257000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531160" y="754143"/>
            <a:ext cx="9755760" cy="429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b="1" spc="100" dirty="0">
                <a:latin typeface="+mj-ea"/>
                <a:ea typeface="+mj-ea"/>
              </a:rPr>
              <a:t>老师提出的问题及解答</a:t>
            </a:r>
          </a:p>
        </p:txBody>
      </p:sp>
      <p:grpSp>
        <p:nvGrpSpPr>
          <p:cNvPr id="76" name="组合 75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77" name="椭圆 76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Rectangle 1"/>
          <p:cNvSpPr/>
          <p:nvPr/>
        </p:nvSpPr>
        <p:spPr>
          <a:xfrm>
            <a:off x="533400" y="1632856"/>
            <a:ext cx="3344912" cy="2138247"/>
          </a:xfrm>
          <a:prstGeom prst="snip2DiagRect">
            <a:avLst>
              <a:gd name="adj1" fmla="val 16036"/>
              <a:gd name="adj2" fmla="val 0"/>
            </a:avLst>
          </a:prstGeom>
          <a:blipFill>
            <a:blip r:embed="rId2">
              <a:grayscl/>
            </a:blip>
            <a:srcRect/>
            <a:stretch>
              <a:fillRect t="-67324" b="-6732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1193242" y="1833091"/>
            <a:ext cx="2762808" cy="3374257"/>
          </a:xfrm>
          <a:prstGeom prst="rect">
            <a:avLst/>
          </a:prstGeom>
          <a:effectLst>
            <a:outerShdw blurRad="139700" dist="38100" dir="2700000" algn="tl" rotWithShape="0">
              <a:prstClr val="black">
                <a:alpha val="14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zh-CN" sz="19900" spc="80" dirty="0">
                <a:solidFill>
                  <a:schemeClr val="bg1"/>
                </a:solidFill>
                <a:latin typeface="Bahnschrift SemiBold Condensed" pitchFamily="34" charset="0"/>
              </a:rPr>
              <a:t>01</a:t>
            </a:r>
            <a:endParaRPr lang="zh-CN" altLang="en-US" sz="19900" spc="80" dirty="0">
              <a:solidFill>
                <a:schemeClr val="bg1"/>
              </a:solidFill>
              <a:latin typeface="Bahnschrift SemiBold Condensed" pitchFamily="34" charset="0"/>
            </a:endParaRPr>
          </a:p>
        </p:txBody>
      </p:sp>
      <p:sp>
        <p:nvSpPr>
          <p:cNvPr id="49" name="Rectangle 4"/>
          <p:cNvSpPr/>
          <p:nvPr/>
        </p:nvSpPr>
        <p:spPr>
          <a:xfrm flipV="1">
            <a:off x="4147819" y="1632856"/>
            <a:ext cx="7523481" cy="2138247"/>
          </a:xfrm>
          <a:prstGeom prst="snip1Rect">
            <a:avLst>
              <a:gd name="adj" fmla="val 9847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8889365" y="2315845"/>
            <a:ext cx="3110230" cy="3766185"/>
          </a:xfrm>
          <a:prstGeom prst="rect">
            <a:avLst/>
          </a:prstGeom>
          <a:effectLst>
            <a:outerShdw blurRad="139700" dist="38100" dir="2700000" algn="tl" rotWithShape="0">
              <a:prstClr val="black">
                <a:alpha val="14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zh-CN" sz="19900" spc="80" dirty="0">
                <a:solidFill>
                  <a:schemeClr val="accent1"/>
                </a:solidFill>
                <a:latin typeface="Bahnschrift SemiBold Condensed" pitchFamily="34" charset="0"/>
              </a:rPr>
              <a:t>02</a:t>
            </a:r>
            <a:endParaRPr lang="zh-CN" altLang="en-US" sz="19900" spc="80" dirty="0">
              <a:solidFill>
                <a:schemeClr val="accent1"/>
              </a:solidFill>
              <a:latin typeface="Bahnschrift SemiBold Condensed" pitchFamily="34" charset="0"/>
            </a:endParaRPr>
          </a:p>
        </p:txBody>
      </p:sp>
      <p:sp>
        <p:nvSpPr>
          <p:cNvPr id="53" name="Rectangle 3"/>
          <p:cNvSpPr/>
          <p:nvPr/>
        </p:nvSpPr>
        <p:spPr>
          <a:xfrm>
            <a:off x="8326388" y="4056250"/>
            <a:ext cx="3344912" cy="2138247"/>
          </a:xfrm>
          <a:prstGeom prst="snip2DiagRect">
            <a:avLst>
              <a:gd name="adj1" fmla="val 15516"/>
              <a:gd name="adj2" fmla="val 0"/>
            </a:avLst>
          </a:prstGeom>
          <a:blipFill>
            <a:blip r:embed="rId3">
              <a:grayscl/>
            </a:blip>
            <a:srcRect/>
            <a:stretch>
              <a:fillRect t="-5854" b="-585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Rectangle 5"/>
          <p:cNvSpPr/>
          <p:nvPr/>
        </p:nvSpPr>
        <p:spPr>
          <a:xfrm flipV="1">
            <a:off x="544830" y="4056380"/>
            <a:ext cx="7523480" cy="2525395"/>
          </a:xfrm>
          <a:prstGeom prst="snip1Rect">
            <a:avLst>
              <a:gd name="adj" fmla="val 10769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8"/>
          <p:cNvSpPr/>
          <p:nvPr/>
        </p:nvSpPr>
        <p:spPr>
          <a:xfrm>
            <a:off x="4662878" y="2517820"/>
            <a:ext cx="6722671" cy="956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书籍的信息将通过图书馆管理员对现在的数据库数据进行导出。在</a:t>
            </a:r>
            <a:r>
              <a:rPr lang="zh-CN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与</a:t>
            </a:r>
            <a:r>
              <a:rPr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图书馆管理员进行沟通以及小组讨论后，我们暂时不准备做图书馆的借阅系统，这涉及到实时数据库的连接，暂时难以实现。</a:t>
            </a:r>
          </a:p>
        </p:txBody>
      </p:sp>
      <p:sp>
        <p:nvSpPr>
          <p:cNvPr id="58" name="矩形 16"/>
          <p:cNvSpPr/>
          <p:nvPr/>
        </p:nvSpPr>
        <p:spPr>
          <a:xfrm>
            <a:off x="4658360" y="1833245"/>
            <a:ext cx="6853555" cy="76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对于小程序开发中书籍信息如何获取？对借阅系统的编写该如何进行实现？</a:t>
            </a:r>
          </a:p>
        </p:txBody>
      </p:sp>
      <p:sp>
        <p:nvSpPr>
          <p:cNvPr id="59" name="矩形 8"/>
          <p:cNvSpPr/>
          <p:nvPr/>
        </p:nvSpPr>
        <p:spPr>
          <a:xfrm>
            <a:off x="948128" y="4952410"/>
            <a:ext cx="6722671" cy="163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组长与技术部张老师进行过沟通，我们认为可以通过导出图书馆数据，再导入到我们的数据库里，进行定期更新，比如几天一次，或者在图书馆购入新的图书后进行更新都可以实现。在目前不做图书借阅功能的情况下，书籍的查询对于数据的实时性要求不高，我们认为以上方法足以满足日常查找书籍的需要。</a:t>
            </a:r>
          </a:p>
        </p:txBody>
      </p:sp>
      <p:sp>
        <p:nvSpPr>
          <p:cNvPr id="83" name="矩形 16"/>
          <p:cNvSpPr/>
          <p:nvPr/>
        </p:nvSpPr>
        <p:spPr>
          <a:xfrm>
            <a:off x="968375" y="4269740"/>
            <a:ext cx="6940550" cy="76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对于数据库里的数据信息，如果不使用实时的数据库是</a:t>
            </a:r>
            <a:r>
              <a:rPr kumimoji="0" lang="en-US" altLang="zh-CN" sz="2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  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否失去了意义？</a:t>
            </a:r>
          </a:p>
        </p:txBody>
      </p:sp>
      <p:sp>
        <p:nvSpPr>
          <p:cNvPr id="85" name="矩形 84"/>
          <p:cNvSpPr/>
          <p:nvPr/>
        </p:nvSpPr>
        <p:spPr>
          <a:xfrm>
            <a:off x="4584304" y="2057354"/>
            <a:ext cx="78581" cy="785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/>
          <p:cNvSpPr/>
          <p:nvPr/>
        </p:nvSpPr>
        <p:spPr>
          <a:xfrm>
            <a:off x="889874" y="4481784"/>
            <a:ext cx="78581" cy="785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9" name="直接连接符 88"/>
          <p:cNvCxnSpPr/>
          <p:nvPr/>
        </p:nvCxnSpPr>
        <p:spPr>
          <a:xfrm flipV="1">
            <a:off x="3479800" y="3348038"/>
            <a:ext cx="463216" cy="471489"/>
          </a:xfrm>
          <a:prstGeom prst="line">
            <a:avLst/>
          </a:prstGeom>
          <a:ln w="190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 flipV="1">
            <a:off x="473075" y="1585913"/>
            <a:ext cx="463216" cy="471489"/>
          </a:xfrm>
          <a:prstGeom prst="line">
            <a:avLst/>
          </a:prstGeom>
          <a:ln w="190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/>
        </p:nvCxnSpPr>
        <p:spPr>
          <a:xfrm flipV="1">
            <a:off x="11283950" y="5772151"/>
            <a:ext cx="463216" cy="471489"/>
          </a:xfrm>
          <a:prstGeom prst="line">
            <a:avLst/>
          </a:prstGeom>
          <a:ln w="190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/>
        </p:nvCxnSpPr>
        <p:spPr>
          <a:xfrm flipV="1">
            <a:off x="8239125" y="4010026"/>
            <a:ext cx="463216" cy="471489"/>
          </a:xfrm>
          <a:prstGeom prst="line">
            <a:avLst/>
          </a:prstGeom>
          <a:ln w="190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直角三角形 108"/>
          <p:cNvSpPr/>
          <p:nvPr/>
        </p:nvSpPr>
        <p:spPr>
          <a:xfrm>
            <a:off x="571103" y="3538537"/>
            <a:ext cx="187722" cy="18772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直角三角形 110"/>
          <p:cNvSpPr/>
          <p:nvPr/>
        </p:nvSpPr>
        <p:spPr>
          <a:xfrm rot="16200000">
            <a:off x="11512080" y="6035277"/>
            <a:ext cx="159219" cy="15921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直角三角形 112"/>
          <p:cNvSpPr/>
          <p:nvPr/>
        </p:nvSpPr>
        <p:spPr>
          <a:xfrm rot="16200000">
            <a:off x="3719093" y="3611884"/>
            <a:ext cx="159219" cy="15921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直角三角形 114"/>
          <p:cNvSpPr/>
          <p:nvPr/>
        </p:nvSpPr>
        <p:spPr>
          <a:xfrm rot="16200000">
            <a:off x="11512081" y="3611884"/>
            <a:ext cx="159219" cy="159219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直角三角形 116"/>
          <p:cNvSpPr/>
          <p:nvPr/>
        </p:nvSpPr>
        <p:spPr>
          <a:xfrm rot="16200000">
            <a:off x="7909092" y="6422628"/>
            <a:ext cx="159219" cy="159219"/>
          </a:xfrm>
          <a:prstGeom prst="rt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13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文档内容</a:t>
              </a:r>
              <a:endParaRPr lang="zh-CN" altLang="en-US" sz="14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图</a:t>
              </a:r>
            </a:p>
          </p:txBody>
        </p:sp>
        <p:sp>
          <p:nvSpPr>
            <p:cNvPr id="15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时间与分工安排</a:t>
              </a:r>
            </a:p>
          </p:txBody>
        </p:sp>
        <p:sp>
          <p:nvSpPr>
            <p:cNvPr id="16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17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问题及解答</a:t>
              </a:r>
              <a:endParaRPr lang="zh-CN" altLang="en-US" sz="1400" dirty="0">
                <a:solidFill>
                  <a:schemeClr val="tx1">
                    <a:alpha val="63000"/>
                  </a:schemeClr>
                </a:solidFill>
                <a:latin typeface="+mn-ea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553756" y="2874211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第一章</a:t>
            </a:r>
          </a:p>
        </p:txBody>
      </p:sp>
      <p:sp>
        <p:nvSpPr>
          <p:cNvPr id="49" name="矩形 48"/>
          <p:cNvSpPr/>
          <p:nvPr/>
        </p:nvSpPr>
        <p:spPr>
          <a:xfrm>
            <a:off x="1452564" y="3618150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设计文档</a:t>
            </a:r>
          </a:p>
        </p:txBody>
      </p:sp>
      <p:sp>
        <p:nvSpPr>
          <p:cNvPr id="121" name="任意多边形: 形状 120"/>
          <p:cNvSpPr/>
          <p:nvPr/>
        </p:nvSpPr>
        <p:spPr>
          <a:xfrm rot="2001767">
            <a:off x="9105615" y="1066962"/>
            <a:ext cx="979224" cy="985205"/>
          </a:xfrm>
          <a:custGeom>
            <a:avLst/>
            <a:gdLst>
              <a:gd name="connsiteX0" fmla="*/ 447971 w 1442460"/>
              <a:gd name="connsiteY0" fmla="*/ 1397101 h 1451272"/>
              <a:gd name="connsiteX1" fmla="*/ 994490 w 1442460"/>
              <a:gd name="connsiteY1" fmla="*/ 1397101 h 1451272"/>
              <a:gd name="connsiteX2" fmla="*/ 867471 w 1442460"/>
              <a:gd name="connsiteY2" fmla="*/ 1436530 h 1451272"/>
              <a:gd name="connsiteX3" fmla="*/ 721230 w 1442460"/>
              <a:gd name="connsiteY3" fmla="*/ 1451272 h 1451272"/>
              <a:gd name="connsiteX4" fmla="*/ 574989 w 1442460"/>
              <a:gd name="connsiteY4" fmla="*/ 1436530 h 1451272"/>
              <a:gd name="connsiteX5" fmla="*/ 209854 w 1442460"/>
              <a:gd name="connsiteY5" fmla="*/ 1240162 h 1451272"/>
              <a:gd name="connsiteX6" fmla="*/ 1232607 w 1442460"/>
              <a:gd name="connsiteY6" fmla="*/ 1240162 h 1451272"/>
              <a:gd name="connsiteX7" fmla="*/ 1166640 w 1442460"/>
              <a:gd name="connsiteY7" fmla="*/ 1294590 h 1451272"/>
              <a:gd name="connsiteX8" fmla="*/ 275821 w 1442460"/>
              <a:gd name="connsiteY8" fmla="*/ 1294590 h 1451272"/>
              <a:gd name="connsiteX9" fmla="*/ 93401 w 1442460"/>
              <a:gd name="connsiteY9" fmla="*/ 1083223 h 1451272"/>
              <a:gd name="connsiteX10" fmla="*/ 1349059 w 1442460"/>
              <a:gd name="connsiteY10" fmla="*/ 1083223 h 1451272"/>
              <a:gd name="connsiteX11" fmla="*/ 1322939 w 1442460"/>
              <a:gd name="connsiteY11" fmla="*/ 1131346 h 1451272"/>
              <a:gd name="connsiteX12" fmla="*/ 1317737 w 1442460"/>
              <a:gd name="connsiteY12" fmla="*/ 1137651 h 1451272"/>
              <a:gd name="connsiteX13" fmla="*/ 124723 w 1442460"/>
              <a:gd name="connsiteY13" fmla="*/ 1137651 h 1451272"/>
              <a:gd name="connsiteX14" fmla="*/ 119521 w 1442460"/>
              <a:gd name="connsiteY14" fmla="*/ 1131346 h 1451272"/>
              <a:gd name="connsiteX15" fmla="*/ 27225 w 1442460"/>
              <a:gd name="connsiteY15" fmla="*/ 926284 h 1451272"/>
              <a:gd name="connsiteX16" fmla="*/ 1415235 w 1442460"/>
              <a:gd name="connsiteY16" fmla="*/ 926284 h 1451272"/>
              <a:gd name="connsiteX17" fmla="*/ 1398340 w 1442460"/>
              <a:gd name="connsiteY17" fmla="*/ 980712 h 1451272"/>
              <a:gd name="connsiteX18" fmla="*/ 44121 w 1442460"/>
              <a:gd name="connsiteY18" fmla="*/ 980712 h 1451272"/>
              <a:gd name="connsiteX19" fmla="*/ 0 w 1442460"/>
              <a:gd name="connsiteY19" fmla="*/ 769345 h 1451272"/>
              <a:gd name="connsiteX20" fmla="*/ 1442460 w 1442460"/>
              <a:gd name="connsiteY20" fmla="*/ 769345 h 1451272"/>
              <a:gd name="connsiteX21" fmla="*/ 1436973 w 1442460"/>
              <a:gd name="connsiteY21" fmla="*/ 823773 h 1451272"/>
              <a:gd name="connsiteX22" fmla="*/ 5487 w 1442460"/>
              <a:gd name="connsiteY22" fmla="*/ 823773 h 1451272"/>
              <a:gd name="connsiteX23" fmla="*/ 7009 w 1442460"/>
              <a:gd name="connsiteY23" fmla="*/ 612406 h 1451272"/>
              <a:gd name="connsiteX24" fmla="*/ 1435452 w 1442460"/>
              <a:gd name="connsiteY24" fmla="*/ 612406 h 1451272"/>
              <a:gd name="connsiteX25" fmla="*/ 1440939 w 1442460"/>
              <a:gd name="connsiteY25" fmla="*/ 666834 h 1451272"/>
              <a:gd name="connsiteX26" fmla="*/ 1522 w 1442460"/>
              <a:gd name="connsiteY26" fmla="*/ 666834 h 1451272"/>
              <a:gd name="connsiteX27" fmla="*/ 48806 w 1442460"/>
              <a:gd name="connsiteY27" fmla="*/ 455467 h 1451272"/>
              <a:gd name="connsiteX28" fmla="*/ 1393655 w 1442460"/>
              <a:gd name="connsiteY28" fmla="*/ 455467 h 1451272"/>
              <a:gd name="connsiteX29" fmla="*/ 1410550 w 1442460"/>
              <a:gd name="connsiteY29" fmla="*/ 509895 h 1451272"/>
              <a:gd name="connsiteX30" fmla="*/ 31911 w 1442460"/>
              <a:gd name="connsiteY30" fmla="*/ 509895 h 1451272"/>
              <a:gd name="connsiteX31" fmla="*/ 137176 w 1442460"/>
              <a:gd name="connsiteY31" fmla="*/ 298528 h 1451272"/>
              <a:gd name="connsiteX32" fmla="*/ 1305284 w 1442460"/>
              <a:gd name="connsiteY32" fmla="*/ 298528 h 1451272"/>
              <a:gd name="connsiteX33" fmla="*/ 1322939 w 1442460"/>
              <a:gd name="connsiteY33" fmla="*/ 319926 h 1451272"/>
              <a:gd name="connsiteX34" fmla="*/ 1340867 w 1442460"/>
              <a:gd name="connsiteY34" fmla="*/ 352956 h 1451272"/>
              <a:gd name="connsiteX35" fmla="*/ 101593 w 1442460"/>
              <a:gd name="connsiteY35" fmla="*/ 352956 h 1451272"/>
              <a:gd name="connsiteX36" fmla="*/ 119521 w 1442460"/>
              <a:gd name="connsiteY36" fmla="*/ 319926 h 1451272"/>
              <a:gd name="connsiteX37" fmla="*/ 294114 w 1442460"/>
              <a:gd name="connsiteY37" fmla="*/ 141589 h 1451272"/>
              <a:gd name="connsiteX38" fmla="*/ 1148347 w 1442460"/>
              <a:gd name="connsiteY38" fmla="*/ 141589 h 1451272"/>
              <a:gd name="connsiteX39" fmla="*/ 1214314 w 1442460"/>
              <a:gd name="connsiteY39" fmla="*/ 196017 h 1451272"/>
              <a:gd name="connsiteX40" fmla="*/ 228147 w 1442460"/>
              <a:gd name="connsiteY40" fmla="*/ 196017 h 1451272"/>
              <a:gd name="connsiteX41" fmla="*/ 721230 w 1442460"/>
              <a:gd name="connsiteY41" fmla="*/ 0 h 1451272"/>
              <a:gd name="connsiteX42" fmla="*/ 867471 w 1442460"/>
              <a:gd name="connsiteY42" fmla="*/ 14742 h 1451272"/>
              <a:gd name="connsiteX43" fmla="*/ 945868 w 1442460"/>
              <a:gd name="connsiteY43" fmla="*/ 39078 h 1451272"/>
              <a:gd name="connsiteX44" fmla="*/ 496593 w 1442460"/>
              <a:gd name="connsiteY44" fmla="*/ 39078 h 1451272"/>
              <a:gd name="connsiteX45" fmla="*/ 574989 w 1442460"/>
              <a:gd name="connsiteY45" fmla="*/ 14742 h 1451272"/>
              <a:gd name="connsiteX46" fmla="*/ 721230 w 1442460"/>
              <a:gd name="connsiteY46" fmla="*/ 0 h 145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442460" h="1451272">
                <a:moveTo>
                  <a:pt x="447971" y="1397101"/>
                </a:moveTo>
                <a:lnTo>
                  <a:pt x="994490" y="1397101"/>
                </a:lnTo>
                <a:lnTo>
                  <a:pt x="867471" y="1436530"/>
                </a:lnTo>
                <a:cubicBezTo>
                  <a:pt x="820234" y="1446196"/>
                  <a:pt x="771325" y="1451272"/>
                  <a:pt x="721230" y="1451272"/>
                </a:cubicBezTo>
                <a:cubicBezTo>
                  <a:pt x="671136" y="1451272"/>
                  <a:pt x="622226" y="1446196"/>
                  <a:pt x="574989" y="1436530"/>
                </a:cubicBezTo>
                <a:close/>
                <a:moveTo>
                  <a:pt x="209854" y="1240162"/>
                </a:moveTo>
                <a:lnTo>
                  <a:pt x="1232607" y="1240162"/>
                </a:lnTo>
                <a:lnTo>
                  <a:pt x="1166640" y="1294590"/>
                </a:lnTo>
                <a:lnTo>
                  <a:pt x="275821" y="1294590"/>
                </a:lnTo>
                <a:close/>
                <a:moveTo>
                  <a:pt x="93401" y="1083223"/>
                </a:moveTo>
                <a:lnTo>
                  <a:pt x="1349059" y="1083223"/>
                </a:lnTo>
                <a:lnTo>
                  <a:pt x="1322939" y="1131346"/>
                </a:lnTo>
                <a:lnTo>
                  <a:pt x="1317737" y="1137651"/>
                </a:lnTo>
                <a:lnTo>
                  <a:pt x="124723" y="1137651"/>
                </a:lnTo>
                <a:lnTo>
                  <a:pt x="119521" y="1131346"/>
                </a:lnTo>
                <a:close/>
                <a:moveTo>
                  <a:pt x="27225" y="926284"/>
                </a:moveTo>
                <a:lnTo>
                  <a:pt x="1415235" y="926284"/>
                </a:lnTo>
                <a:lnTo>
                  <a:pt x="1398340" y="980712"/>
                </a:lnTo>
                <a:lnTo>
                  <a:pt x="44121" y="980712"/>
                </a:lnTo>
                <a:close/>
                <a:moveTo>
                  <a:pt x="0" y="769345"/>
                </a:moveTo>
                <a:lnTo>
                  <a:pt x="1442460" y="769345"/>
                </a:lnTo>
                <a:lnTo>
                  <a:pt x="1436973" y="823773"/>
                </a:lnTo>
                <a:lnTo>
                  <a:pt x="5487" y="823773"/>
                </a:lnTo>
                <a:close/>
                <a:moveTo>
                  <a:pt x="7009" y="612406"/>
                </a:moveTo>
                <a:lnTo>
                  <a:pt x="1435452" y="612406"/>
                </a:lnTo>
                <a:lnTo>
                  <a:pt x="1440939" y="666834"/>
                </a:lnTo>
                <a:lnTo>
                  <a:pt x="1522" y="666834"/>
                </a:lnTo>
                <a:close/>
                <a:moveTo>
                  <a:pt x="48806" y="455467"/>
                </a:moveTo>
                <a:lnTo>
                  <a:pt x="1393655" y="455467"/>
                </a:lnTo>
                <a:lnTo>
                  <a:pt x="1410550" y="509895"/>
                </a:lnTo>
                <a:lnTo>
                  <a:pt x="31911" y="509895"/>
                </a:lnTo>
                <a:close/>
                <a:moveTo>
                  <a:pt x="137176" y="298528"/>
                </a:moveTo>
                <a:lnTo>
                  <a:pt x="1305284" y="298528"/>
                </a:lnTo>
                <a:lnTo>
                  <a:pt x="1322939" y="319926"/>
                </a:lnTo>
                <a:lnTo>
                  <a:pt x="1340867" y="352956"/>
                </a:lnTo>
                <a:lnTo>
                  <a:pt x="101593" y="352956"/>
                </a:lnTo>
                <a:lnTo>
                  <a:pt x="119521" y="319926"/>
                </a:lnTo>
                <a:close/>
                <a:moveTo>
                  <a:pt x="294114" y="141589"/>
                </a:moveTo>
                <a:lnTo>
                  <a:pt x="1148347" y="141589"/>
                </a:lnTo>
                <a:lnTo>
                  <a:pt x="1214314" y="196017"/>
                </a:lnTo>
                <a:lnTo>
                  <a:pt x="228147" y="196017"/>
                </a:lnTo>
                <a:close/>
                <a:moveTo>
                  <a:pt x="721230" y="0"/>
                </a:moveTo>
                <a:cubicBezTo>
                  <a:pt x="771325" y="0"/>
                  <a:pt x="820234" y="5076"/>
                  <a:pt x="867471" y="14742"/>
                </a:cubicBezTo>
                <a:lnTo>
                  <a:pt x="945868" y="39078"/>
                </a:lnTo>
                <a:lnTo>
                  <a:pt x="496593" y="39078"/>
                </a:lnTo>
                <a:lnTo>
                  <a:pt x="574989" y="14742"/>
                </a:lnTo>
                <a:cubicBezTo>
                  <a:pt x="622226" y="5076"/>
                  <a:pt x="671136" y="0"/>
                  <a:pt x="7212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3" name="任意多边形: 形状 122"/>
          <p:cNvSpPr/>
          <p:nvPr/>
        </p:nvSpPr>
        <p:spPr>
          <a:xfrm>
            <a:off x="-1644649" y="3071153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任意多边形: 形状 124"/>
          <p:cNvSpPr/>
          <p:nvPr/>
        </p:nvSpPr>
        <p:spPr>
          <a:xfrm>
            <a:off x="-3270249" y="3100182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126"/>
          <p:cNvSpPr/>
          <p:nvPr/>
        </p:nvSpPr>
        <p:spPr>
          <a:xfrm>
            <a:off x="1954099" y="3375818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椭圆 183"/>
          <p:cNvSpPr/>
          <p:nvPr/>
        </p:nvSpPr>
        <p:spPr>
          <a:xfrm>
            <a:off x="8787379" y="1478302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任意多边形: 形状 185"/>
          <p:cNvSpPr/>
          <p:nvPr/>
        </p:nvSpPr>
        <p:spPr>
          <a:xfrm>
            <a:off x="3805093" y="1"/>
            <a:ext cx="3968423" cy="1933574"/>
          </a:xfrm>
          <a:custGeom>
            <a:avLst/>
            <a:gdLst>
              <a:gd name="connsiteX0" fmla="*/ 0 w 3968423"/>
              <a:gd name="connsiteY0" fmla="*/ 0 h 1933574"/>
              <a:gd name="connsiteX1" fmla="*/ 3968423 w 3968423"/>
              <a:gd name="connsiteY1" fmla="*/ 0 h 1933574"/>
              <a:gd name="connsiteX2" fmla="*/ 3946431 w 3968423"/>
              <a:gd name="connsiteY2" fmla="*/ 161996 h 1933574"/>
              <a:gd name="connsiteX3" fmla="*/ 1984212 w 3968423"/>
              <a:gd name="connsiteY3" fmla="*/ 1933574 h 1933574"/>
              <a:gd name="connsiteX4" fmla="*/ 21992 w 3968423"/>
              <a:gd name="connsiteY4" fmla="*/ 161996 h 1933574"/>
              <a:gd name="connsiteX0-1" fmla="*/ 0 w 3968423"/>
              <a:gd name="connsiteY0-2" fmla="*/ 19051 h 1952625"/>
              <a:gd name="connsiteX1-3" fmla="*/ 304945 w 3968423"/>
              <a:gd name="connsiteY1-4" fmla="*/ 0 h 1952625"/>
              <a:gd name="connsiteX2-5" fmla="*/ 3968423 w 3968423"/>
              <a:gd name="connsiteY2-6" fmla="*/ 19051 h 1952625"/>
              <a:gd name="connsiteX3-7" fmla="*/ 3946431 w 3968423"/>
              <a:gd name="connsiteY3-8" fmla="*/ 181047 h 1952625"/>
              <a:gd name="connsiteX4-9" fmla="*/ 1984212 w 3968423"/>
              <a:gd name="connsiteY4-10" fmla="*/ 1952625 h 1952625"/>
              <a:gd name="connsiteX5" fmla="*/ 21992 w 3968423"/>
              <a:gd name="connsiteY5" fmla="*/ 181047 h 1952625"/>
              <a:gd name="connsiteX6" fmla="*/ 0 w 3968423"/>
              <a:gd name="connsiteY6" fmla="*/ 19051 h 1952625"/>
              <a:gd name="connsiteX0-11" fmla="*/ 0 w 3968423"/>
              <a:gd name="connsiteY0-12" fmla="*/ 0 h 1933574"/>
              <a:gd name="connsiteX1-13" fmla="*/ 3968423 w 3968423"/>
              <a:gd name="connsiteY1-14" fmla="*/ 0 h 1933574"/>
              <a:gd name="connsiteX2-15" fmla="*/ 3946431 w 3968423"/>
              <a:gd name="connsiteY2-16" fmla="*/ 161996 h 1933574"/>
              <a:gd name="connsiteX3-17" fmla="*/ 1984212 w 3968423"/>
              <a:gd name="connsiteY3-18" fmla="*/ 1933574 h 1933574"/>
              <a:gd name="connsiteX4-19" fmla="*/ 21992 w 3968423"/>
              <a:gd name="connsiteY4-20" fmla="*/ 161996 h 1933574"/>
              <a:gd name="connsiteX5-21" fmla="*/ 0 w 3968423"/>
              <a:gd name="connsiteY5-22" fmla="*/ 0 h 1933574"/>
              <a:gd name="connsiteX0-23" fmla="*/ 0 w 3968423"/>
              <a:gd name="connsiteY0-24" fmla="*/ 14289 h 1947863"/>
              <a:gd name="connsiteX1-25" fmla="*/ 328757 w 3968423"/>
              <a:gd name="connsiteY1-26" fmla="*/ 0 h 1947863"/>
              <a:gd name="connsiteX2-27" fmla="*/ 3968423 w 3968423"/>
              <a:gd name="connsiteY2-28" fmla="*/ 14289 h 1947863"/>
              <a:gd name="connsiteX3-29" fmla="*/ 3946431 w 3968423"/>
              <a:gd name="connsiteY3-30" fmla="*/ 176285 h 1947863"/>
              <a:gd name="connsiteX4-31" fmla="*/ 1984212 w 3968423"/>
              <a:gd name="connsiteY4-32" fmla="*/ 1947863 h 1947863"/>
              <a:gd name="connsiteX5-33" fmla="*/ 21992 w 3968423"/>
              <a:gd name="connsiteY5-34" fmla="*/ 176285 h 1947863"/>
              <a:gd name="connsiteX6-35" fmla="*/ 0 w 3968423"/>
              <a:gd name="connsiteY6-36" fmla="*/ 14289 h 1947863"/>
              <a:gd name="connsiteX0-37" fmla="*/ 328757 w 3968423"/>
              <a:gd name="connsiteY0-38" fmla="*/ 0 h 1947863"/>
              <a:gd name="connsiteX1-39" fmla="*/ 3968423 w 3968423"/>
              <a:gd name="connsiteY1-40" fmla="*/ 14289 h 1947863"/>
              <a:gd name="connsiteX2-41" fmla="*/ 3946431 w 3968423"/>
              <a:gd name="connsiteY2-42" fmla="*/ 176285 h 1947863"/>
              <a:gd name="connsiteX3-43" fmla="*/ 1984212 w 3968423"/>
              <a:gd name="connsiteY3-44" fmla="*/ 1947863 h 1947863"/>
              <a:gd name="connsiteX4-45" fmla="*/ 21992 w 3968423"/>
              <a:gd name="connsiteY4-46" fmla="*/ 176285 h 1947863"/>
              <a:gd name="connsiteX5-47" fmla="*/ 0 w 3968423"/>
              <a:gd name="connsiteY5-48" fmla="*/ 14289 h 1947863"/>
              <a:gd name="connsiteX6-49" fmla="*/ 420197 w 3968423"/>
              <a:gd name="connsiteY6-50" fmla="*/ 91440 h 1947863"/>
              <a:gd name="connsiteX0-51" fmla="*/ 328757 w 3968423"/>
              <a:gd name="connsiteY0-52" fmla="*/ 0 h 1947863"/>
              <a:gd name="connsiteX1-53" fmla="*/ 3968423 w 3968423"/>
              <a:gd name="connsiteY1-54" fmla="*/ 14289 h 1947863"/>
              <a:gd name="connsiteX2-55" fmla="*/ 3946431 w 3968423"/>
              <a:gd name="connsiteY2-56" fmla="*/ 176285 h 1947863"/>
              <a:gd name="connsiteX3-57" fmla="*/ 1984212 w 3968423"/>
              <a:gd name="connsiteY3-58" fmla="*/ 1947863 h 1947863"/>
              <a:gd name="connsiteX4-59" fmla="*/ 21992 w 3968423"/>
              <a:gd name="connsiteY4-60" fmla="*/ 176285 h 1947863"/>
              <a:gd name="connsiteX5-61" fmla="*/ 0 w 3968423"/>
              <a:gd name="connsiteY5-62" fmla="*/ 14289 h 1947863"/>
              <a:gd name="connsiteX0-63" fmla="*/ 3968423 w 3968423"/>
              <a:gd name="connsiteY0-64" fmla="*/ 0 h 1933574"/>
              <a:gd name="connsiteX1-65" fmla="*/ 3946431 w 3968423"/>
              <a:gd name="connsiteY1-66" fmla="*/ 161996 h 1933574"/>
              <a:gd name="connsiteX2-67" fmla="*/ 1984212 w 3968423"/>
              <a:gd name="connsiteY2-68" fmla="*/ 1933574 h 1933574"/>
              <a:gd name="connsiteX3-69" fmla="*/ 21992 w 3968423"/>
              <a:gd name="connsiteY3-70" fmla="*/ 161996 h 1933574"/>
              <a:gd name="connsiteX4-71" fmla="*/ 0 w 3968423"/>
              <a:gd name="connsiteY4-72" fmla="*/ 0 h 19335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68423" h="1933574">
                <a:moveTo>
                  <a:pt x="3968423" y="0"/>
                </a:moveTo>
                <a:lnTo>
                  <a:pt x="3946431" y="161996"/>
                </a:lnTo>
                <a:cubicBezTo>
                  <a:pt x="3764638" y="1172055"/>
                  <a:pt x="2955217" y="1933574"/>
                  <a:pt x="1984212" y="1933574"/>
                </a:cubicBezTo>
                <a:cubicBezTo>
                  <a:pt x="1013203" y="1933574"/>
                  <a:pt x="203783" y="1172055"/>
                  <a:pt x="21992" y="161996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7" name="任意多边形: 形状 186"/>
          <p:cNvSpPr/>
          <p:nvPr/>
        </p:nvSpPr>
        <p:spPr>
          <a:xfrm>
            <a:off x="4414949" y="1"/>
            <a:ext cx="3901235" cy="1719263"/>
          </a:xfrm>
          <a:custGeom>
            <a:avLst/>
            <a:gdLst>
              <a:gd name="connsiteX0" fmla="*/ 0 w 3901235"/>
              <a:gd name="connsiteY0" fmla="*/ 0 h 1719263"/>
              <a:gd name="connsiteX1" fmla="*/ 3901235 w 3901235"/>
              <a:gd name="connsiteY1" fmla="*/ 0 h 1719263"/>
              <a:gd name="connsiteX2" fmla="*/ 3871510 w 3901235"/>
              <a:gd name="connsiteY2" fmla="*/ 134033 h 1719263"/>
              <a:gd name="connsiteX3" fmla="*/ 1950618 w 3901235"/>
              <a:gd name="connsiteY3" fmla="*/ 1719263 h 1719263"/>
              <a:gd name="connsiteX4" fmla="*/ 29725 w 3901235"/>
              <a:gd name="connsiteY4" fmla="*/ 134033 h 1719263"/>
              <a:gd name="connsiteX0-1" fmla="*/ 0 w 3901235"/>
              <a:gd name="connsiteY0-2" fmla="*/ 4764 h 1724027"/>
              <a:gd name="connsiteX1-3" fmla="*/ 971439 w 3901235"/>
              <a:gd name="connsiteY1-4" fmla="*/ 0 h 1724027"/>
              <a:gd name="connsiteX2-5" fmla="*/ 3901235 w 3901235"/>
              <a:gd name="connsiteY2-6" fmla="*/ 4764 h 1724027"/>
              <a:gd name="connsiteX3-7" fmla="*/ 3871510 w 3901235"/>
              <a:gd name="connsiteY3-8" fmla="*/ 138797 h 1724027"/>
              <a:gd name="connsiteX4-9" fmla="*/ 1950618 w 3901235"/>
              <a:gd name="connsiteY4-10" fmla="*/ 1724027 h 1724027"/>
              <a:gd name="connsiteX5" fmla="*/ 29725 w 3901235"/>
              <a:gd name="connsiteY5" fmla="*/ 138797 h 1724027"/>
              <a:gd name="connsiteX6" fmla="*/ 0 w 3901235"/>
              <a:gd name="connsiteY6" fmla="*/ 4764 h 1724027"/>
              <a:gd name="connsiteX0-11" fmla="*/ 971439 w 3901235"/>
              <a:gd name="connsiteY0-12" fmla="*/ 0 h 1724027"/>
              <a:gd name="connsiteX1-13" fmla="*/ 3901235 w 3901235"/>
              <a:gd name="connsiteY1-14" fmla="*/ 4764 h 1724027"/>
              <a:gd name="connsiteX2-15" fmla="*/ 3871510 w 3901235"/>
              <a:gd name="connsiteY2-16" fmla="*/ 138797 h 1724027"/>
              <a:gd name="connsiteX3-17" fmla="*/ 1950618 w 3901235"/>
              <a:gd name="connsiteY3-18" fmla="*/ 1724027 h 1724027"/>
              <a:gd name="connsiteX4-19" fmla="*/ 29725 w 3901235"/>
              <a:gd name="connsiteY4-20" fmla="*/ 138797 h 1724027"/>
              <a:gd name="connsiteX5-21" fmla="*/ 0 w 3901235"/>
              <a:gd name="connsiteY5-22" fmla="*/ 4764 h 1724027"/>
              <a:gd name="connsiteX6-23" fmla="*/ 1062879 w 3901235"/>
              <a:gd name="connsiteY6-24" fmla="*/ 91440 h 1724027"/>
              <a:gd name="connsiteX0-25" fmla="*/ 971439 w 3901235"/>
              <a:gd name="connsiteY0-26" fmla="*/ 0 h 1724027"/>
              <a:gd name="connsiteX1-27" fmla="*/ 3901235 w 3901235"/>
              <a:gd name="connsiteY1-28" fmla="*/ 4764 h 1724027"/>
              <a:gd name="connsiteX2-29" fmla="*/ 3871510 w 3901235"/>
              <a:gd name="connsiteY2-30" fmla="*/ 138797 h 1724027"/>
              <a:gd name="connsiteX3-31" fmla="*/ 1950618 w 3901235"/>
              <a:gd name="connsiteY3-32" fmla="*/ 1724027 h 1724027"/>
              <a:gd name="connsiteX4-33" fmla="*/ 29725 w 3901235"/>
              <a:gd name="connsiteY4-34" fmla="*/ 138797 h 1724027"/>
              <a:gd name="connsiteX5-35" fmla="*/ 0 w 3901235"/>
              <a:gd name="connsiteY5-36" fmla="*/ 4764 h 1724027"/>
              <a:gd name="connsiteX0-37" fmla="*/ 3901235 w 3901235"/>
              <a:gd name="connsiteY0-38" fmla="*/ 0 h 1719263"/>
              <a:gd name="connsiteX1-39" fmla="*/ 3871510 w 3901235"/>
              <a:gd name="connsiteY1-40" fmla="*/ 134033 h 1719263"/>
              <a:gd name="connsiteX2-41" fmla="*/ 1950618 w 3901235"/>
              <a:gd name="connsiteY2-42" fmla="*/ 1719263 h 1719263"/>
              <a:gd name="connsiteX3-43" fmla="*/ 29725 w 3901235"/>
              <a:gd name="connsiteY3-44" fmla="*/ 134033 h 1719263"/>
              <a:gd name="connsiteX4-45" fmla="*/ 0 w 3901235"/>
              <a:gd name="connsiteY4-46" fmla="*/ 0 h 17192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01235" h="1719263">
                <a:moveTo>
                  <a:pt x="3901235" y="0"/>
                </a:moveTo>
                <a:lnTo>
                  <a:pt x="3871510" y="134033"/>
                </a:lnTo>
                <a:cubicBezTo>
                  <a:pt x="3629235" y="1049959"/>
                  <a:pt x="2860935" y="1719263"/>
                  <a:pt x="1950618" y="1719263"/>
                </a:cubicBezTo>
                <a:cubicBezTo>
                  <a:pt x="1040298" y="1719263"/>
                  <a:pt x="271998" y="1049959"/>
                  <a:pt x="29725" y="134033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8" name="任意多边形: 形状 187"/>
          <p:cNvSpPr/>
          <p:nvPr/>
        </p:nvSpPr>
        <p:spPr>
          <a:xfrm>
            <a:off x="4294786" y="0"/>
            <a:ext cx="3592905" cy="1725984"/>
          </a:xfrm>
          <a:custGeom>
            <a:avLst/>
            <a:gdLst>
              <a:gd name="connsiteX0" fmla="*/ 0 w 3592905"/>
              <a:gd name="connsiteY0" fmla="*/ 0 h 1725984"/>
              <a:gd name="connsiteX1" fmla="*/ 3592905 w 3592905"/>
              <a:gd name="connsiteY1" fmla="*/ 0 h 1725984"/>
              <a:gd name="connsiteX2" fmla="*/ 3587358 w 3592905"/>
              <a:gd name="connsiteY2" fmla="*/ 109844 h 1725984"/>
              <a:gd name="connsiteX3" fmla="*/ 1796452 w 3592905"/>
              <a:gd name="connsiteY3" fmla="*/ 1725984 h 1725984"/>
              <a:gd name="connsiteX4" fmla="*/ 5547 w 3592905"/>
              <a:gd name="connsiteY4" fmla="*/ 109844 h 172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2905" h="1725984">
                <a:moveTo>
                  <a:pt x="0" y="0"/>
                </a:moveTo>
                <a:lnTo>
                  <a:pt x="3592905" y="0"/>
                </a:lnTo>
                <a:lnTo>
                  <a:pt x="3587358" y="109844"/>
                </a:lnTo>
                <a:cubicBezTo>
                  <a:pt x="3495170" y="1017606"/>
                  <a:pt x="2728536" y="1725984"/>
                  <a:pt x="1796452" y="1725984"/>
                </a:cubicBezTo>
                <a:cubicBezTo>
                  <a:pt x="864368" y="1725984"/>
                  <a:pt x="97735" y="1017606"/>
                  <a:pt x="5547" y="1098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89" name="组合 188"/>
          <p:cNvGrpSpPr/>
          <p:nvPr/>
        </p:nvGrpSpPr>
        <p:grpSpPr>
          <a:xfrm>
            <a:off x="5431027" y="298047"/>
            <a:ext cx="1320423" cy="1005661"/>
            <a:chOff x="5386258" y="298047"/>
            <a:chExt cx="1320423" cy="1005661"/>
          </a:xfrm>
        </p:grpSpPr>
        <p:sp>
          <p:nvSpPr>
            <p:cNvPr id="190" name="矩形 189"/>
            <p:cNvSpPr/>
            <p:nvPr/>
          </p:nvSpPr>
          <p:spPr>
            <a:xfrm>
              <a:off x="5386258" y="29804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</a:t>
              </a:r>
            </a:p>
          </p:txBody>
        </p:sp>
        <p:sp>
          <p:nvSpPr>
            <p:cNvPr id="191" name="矩形 190"/>
            <p:cNvSpPr/>
            <p:nvPr/>
          </p:nvSpPr>
          <p:spPr>
            <a:xfrm>
              <a:off x="5957758" y="53426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录</a:t>
              </a:r>
            </a:p>
          </p:txBody>
        </p:sp>
        <p:cxnSp>
          <p:nvCxnSpPr>
            <p:cNvPr id="192" name="直接连接符 191"/>
            <p:cNvCxnSpPr/>
            <p:nvPr/>
          </p:nvCxnSpPr>
          <p:spPr>
            <a:xfrm flipV="1">
              <a:off x="5603081" y="1001316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 flipV="1">
              <a:off x="6210300" y="379810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椭圆 193"/>
          <p:cNvSpPr/>
          <p:nvPr/>
        </p:nvSpPr>
        <p:spPr>
          <a:xfrm>
            <a:off x="4218102" y="1144930"/>
            <a:ext cx="140946" cy="140946"/>
          </a:xfrm>
          <a:prstGeom prst="ellipse">
            <a:avLst/>
          </a:prstGeom>
          <a:solidFill>
            <a:srgbClr val="035C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7157367" y="3863832"/>
            <a:ext cx="1783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时间与分工安排</a:t>
            </a:r>
          </a:p>
        </p:txBody>
      </p:sp>
      <p:sp>
        <p:nvSpPr>
          <p:cNvPr id="202" name="矩形 201"/>
          <p:cNvSpPr/>
          <p:nvPr/>
        </p:nvSpPr>
        <p:spPr>
          <a:xfrm>
            <a:off x="9678987" y="4683597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各种比例</a:t>
            </a:r>
          </a:p>
        </p:txBody>
      </p:sp>
      <p:sp>
        <p:nvSpPr>
          <p:cNvPr id="204" name="椭圆 203"/>
          <p:cNvSpPr/>
          <p:nvPr/>
        </p:nvSpPr>
        <p:spPr>
          <a:xfrm>
            <a:off x="3651454" y="386381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5466829" y="2869448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第三章</a:t>
            </a:r>
          </a:p>
        </p:txBody>
      </p:sp>
      <p:sp>
        <p:nvSpPr>
          <p:cNvPr id="208" name="椭圆 207"/>
          <p:cNvSpPr/>
          <p:nvPr/>
        </p:nvSpPr>
        <p:spPr>
          <a:xfrm>
            <a:off x="5867172" y="337105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椭圆 211"/>
          <p:cNvSpPr/>
          <p:nvPr/>
        </p:nvSpPr>
        <p:spPr>
          <a:xfrm>
            <a:off x="7972197" y="319960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9723030" y="3955301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第五章</a:t>
            </a:r>
          </a:p>
        </p:txBody>
      </p:sp>
      <p:sp>
        <p:nvSpPr>
          <p:cNvPr id="216" name="椭圆 215"/>
          <p:cNvSpPr/>
          <p:nvPr/>
        </p:nvSpPr>
        <p:spPr>
          <a:xfrm>
            <a:off x="10123374" y="4456908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矩形 217"/>
          <p:cNvSpPr/>
          <p:nvPr/>
        </p:nvSpPr>
        <p:spPr>
          <a:xfrm>
            <a:off x="5280942" y="3636519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问题及解答</a:t>
            </a:r>
          </a:p>
        </p:txBody>
      </p:sp>
      <p:sp>
        <p:nvSpPr>
          <p:cNvPr id="220" name="椭圆 219"/>
          <p:cNvSpPr/>
          <p:nvPr/>
        </p:nvSpPr>
        <p:spPr>
          <a:xfrm>
            <a:off x="10528414" y="2873716"/>
            <a:ext cx="452100" cy="4521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7583740" y="2811842"/>
            <a:ext cx="929582" cy="9295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662545" y="2811780"/>
            <a:ext cx="85153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sz="4400" spc="80" dirty="0">
                <a:solidFill>
                  <a:schemeClr val="bg1"/>
                </a:solidFill>
                <a:latin typeface="Bahnschrift SemiBold Condensed" pitchFamily="34" charset="0"/>
                <a:sym typeface="Bahnschrift SemiBold Condensed" pitchFamily="34" charset="0"/>
              </a:rPr>
              <a:t>04</a:t>
            </a:r>
            <a:endParaRPr lang="zh-CN" altLang="en-US" sz="4400" spc="80" dirty="0">
              <a:solidFill>
                <a:schemeClr val="bg1"/>
              </a:solidFill>
              <a:latin typeface="Bahnschrift SemiBold Condensed" pitchFamily="34" charset="0"/>
              <a:sym typeface="Bahnschrift SemiBold Condensed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3651" y="3375626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第二章</a:t>
            </a:r>
          </a:p>
        </p:txBody>
      </p:sp>
      <p:sp>
        <p:nvSpPr>
          <p:cNvPr id="5" name="矩形 4"/>
          <p:cNvSpPr/>
          <p:nvPr/>
        </p:nvSpPr>
        <p:spPr>
          <a:xfrm>
            <a:off x="3253819" y="4176613"/>
            <a:ext cx="94869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UML图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>
            <a:off x="513715" y="1449070"/>
            <a:ext cx="11154410" cy="2061845"/>
          </a:xfrm>
          <a:prstGeom prst="rect">
            <a:avLst/>
          </a:prstGeom>
          <a:gradFill>
            <a:gsLst>
              <a:gs pos="550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787958" y="2021496"/>
            <a:ext cx="4936565" cy="6032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冲冲冲</a:t>
            </a:r>
          </a:p>
        </p:txBody>
      </p:sp>
      <p:sp>
        <p:nvSpPr>
          <p:cNvPr id="76" name="任意多边形: 形状 75"/>
          <p:cNvSpPr/>
          <p:nvPr/>
        </p:nvSpPr>
        <p:spPr>
          <a:xfrm>
            <a:off x="3517158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矩形 76"/>
          <p:cNvSpPr/>
          <p:nvPr/>
        </p:nvSpPr>
        <p:spPr>
          <a:xfrm>
            <a:off x="531160" y="754143"/>
            <a:ext cx="9755760" cy="429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b="1" spc="100" dirty="0">
                <a:latin typeface="+mj-ea"/>
                <a:ea typeface="+mj-ea"/>
                <a:sym typeface="+mn-ea"/>
              </a:rPr>
              <a:t>团队项目的预期开发计划时间安排</a:t>
            </a:r>
            <a:endParaRPr kumimoji="0" lang="zh-CN" altLang="en-US" sz="2200" b="1" i="0" u="none" strike="noStrike" kern="1200" cap="none" spc="100" normalizeH="0" baseline="0" noProof="0" dirty="0">
              <a:ln>
                <a:noFill/>
              </a:ln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grpSp>
        <p:nvGrpSpPr>
          <p:cNvPr id="78" name="组合 77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79" name="椭圆 78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椭圆 44"/>
          <p:cNvSpPr/>
          <p:nvPr/>
        </p:nvSpPr>
        <p:spPr>
          <a:xfrm>
            <a:off x="1617028" y="3166746"/>
            <a:ext cx="676275" cy="6762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altLang="zh-CN" sz="2400" spc="80" dirty="0">
                <a:solidFill>
                  <a:schemeClr val="bg1"/>
                </a:solidFill>
                <a:latin typeface="Bahnschrift SemiBold Condensed" pitchFamily="34" charset="0"/>
                <a:sym typeface="+mn-ea"/>
              </a:rPr>
              <a:t>01</a:t>
            </a:r>
            <a:endParaRPr lang="zh-CN" altLang="en-US" sz="2800" spc="80" dirty="0">
              <a:solidFill>
                <a:schemeClr val="bg1"/>
              </a:solidFill>
              <a:latin typeface="Bahnschrift SemiBold Condensed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247918" y="3961363"/>
            <a:ext cx="141605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4.28~5.9</a:t>
            </a:r>
          </a:p>
        </p:txBody>
      </p:sp>
      <p:sp>
        <p:nvSpPr>
          <p:cNvPr id="49" name="矩形 48"/>
          <p:cNvSpPr/>
          <p:nvPr/>
        </p:nvSpPr>
        <p:spPr>
          <a:xfrm>
            <a:off x="901700" y="4459605"/>
            <a:ext cx="2108835" cy="1822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1.编写系统设计说明书</a:t>
            </a:r>
          </a:p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2.编写数据库设计说明书</a:t>
            </a:r>
          </a:p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3.制作答辩PPT</a:t>
            </a:r>
          </a:p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4.编写blog</a:t>
            </a:r>
          </a:p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5.答辩</a:t>
            </a:r>
          </a:p>
        </p:txBody>
      </p:sp>
      <p:sp>
        <p:nvSpPr>
          <p:cNvPr id="86" name="椭圆 85"/>
          <p:cNvSpPr/>
          <p:nvPr/>
        </p:nvSpPr>
        <p:spPr>
          <a:xfrm>
            <a:off x="3639821" y="3166746"/>
            <a:ext cx="676275" cy="6762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altLang="zh-CN" sz="2400" spc="80" dirty="0">
                <a:solidFill>
                  <a:schemeClr val="bg1"/>
                </a:solidFill>
                <a:latin typeface="Bahnschrift SemiBold Condensed" pitchFamily="34" charset="0"/>
                <a:sym typeface="+mn-ea"/>
              </a:rPr>
              <a:t>02</a:t>
            </a:r>
            <a:endParaRPr lang="zh-CN" altLang="en-US" sz="2400" spc="80" dirty="0">
              <a:solidFill>
                <a:schemeClr val="bg1"/>
              </a:solidFill>
              <a:latin typeface="Bahnschrift SemiBold Condensed" pitchFamily="34" charset="0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5209366" y="3961363"/>
            <a:ext cx="1588135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5.18~5.25</a:t>
            </a:r>
          </a:p>
        </p:txBody>
      </p:sp>
      <p:sp>
        <p:nvSpPr>
          <p:cNvPr id="88" name="矩形 87"/>
          <p:cNvSpPr/>
          <p:nvPr/>
        </p:nvSpPr>
        <p:spPr>
          <a:xfrm>
            <a:off x="3010535" y="4459605"/>
            <a:ext cx="1899920" cy="1245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1.学习制作小程序有关知识</a:t>
            </a:r>
          </a:p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2.前端后端同时进行初步开发 </a:t>
            </a:r>
          </a:p>
        </p:txBody>
      </p:sp>
      <p:sp>
        <p:nvSpPr>
          <p:cNvPr id="89" name="椭圆 88"/>
          <p:cNvSpPr/>
          <p:nvPr/>
        </p:nvSpPr>
        <p:spPr>
          <a:xfrm>
            <a:off x="5665154" y="3166746"/>
            <a:ext cx="676275" cy="6762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altLang="zh-CN" sz="2400" spc="80" dirty="0">
                <a:solidFill>
                  <a:schemeClr val="bg1"/>
                </a:solidFill>
                <a:latin typeface="Bahnschrift SemiBold Condensed" pitchFamily="34" charset="0"/>
                <a:sym typeface="+mn-ea"/>
              </a:rPr>
              <a:t>03</a:t>
            </a:r>
            <a:endParaRPr lang="zh-CN" altLang="en-US" sz="2400" spc="80" dirty="0">
              <a:solidFill>
                <a:schemeClr val="bg1"/>
              </a:solidFill>
              <a:latin typeface="Bahnschrift SemiBold Condensed" pitchFamily="34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3184034" y="3961363"/>
            <a:ext cx="1588135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5.10~5.17</a:t>
            </a:r>
          </a:p>
        </p:txBody>
      </p:sp>
      <p:sp>
        <p:nvSpPr>
          <p:cNvPr id="92" name="椭圆 91"/>
          <p:cNvSpPr/>
          <p:nvPr/>
        </p:nvSpPr>
        <p:spPr>
          <a:xfrm>
            <a:off x="7691757" y="3166746"/>
            <a:ext cx="676275" cy="6762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altLang="zh-CN" sz="2400" spc="80" dirty="0">
                <a:solidFill>
                  <a:schemeClr val="bg1"/>
                </a:solidFill>
                <a:latin typeface="Bahnschrift SemiBold Condensed" pitchFamily="34" charset="0"/>
                <a:sym typeface="+mn-ea"/>
              </a:rPr>
              <a:t>04</a:t>
            </a:r>
            <a:endParaRPr lang="zh-CN" altLang="en-US" sz="2400" spc="80" dirty="0">
              <a:solidFill>
                <a:schemeClr val="bg1"/>
              </a:solidFill>
              <a:latin typeface="Bahnschrift SemiBold Condensed" pitchFamily="34" charset="0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7322012" y="3961363"/>
            <a:ext cx="141605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5.26~6.2</a:t>
            </a:r>
          </a:p>
        </p:txBody>
      </p:sp>
      <p:sp>
        <p:nvSpPr>
          <p:cNvPr id="94" name="矩形 93"/>
          <p:cNvSpPr/>
          <p:nvPr/>
        </p:nvSpPr>
        <p:spPr>
          <a:xfrm>
            <a:off x="9263380" y="4391025"/>
            <a:ext cx="2169160" cy="66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1.页面优化</a:t>
            </a:r>
          </a:p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2.bug查找修复</a:t>
            </a:r>
          </a:p>
        </p:txBody>
      </p:sp>
      <p:sp>
        <p:nvSpPr>
          <p:cNvPr id="8" name="椭圆 7"/>
          <p:cNvSpPr/>
          <p:nvPr/>
        </p:nvSpPr>
        <p:spPr>
          <a:xfrm>
            <a:off x="9709786" y="3166746"/>
            <a:ext cx="676275" cy="67627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altLang="zh-CN" sz="2400" spc="80" dirty="0">
                <a:solidFill>
                  <a:schemeClr val="bg1"/>
                </a:solidFill>
                <a:latin typeface="Bahnschrift SemiBold Condensed" pitchFamily="34" charset="0"/>
                <a:sym typeface="+mn-ea"/>
              </a:rPr>
              <a:t>05</a:t>
            </a:r>
            <a:endParaRPr lang="zh-CN" altLang="en-US" sz="2400" spc="80" dirty="0">
              <a:solidFill>
                <a:schemeClr val="bg1"/>
              </a:solidFill>
              <a:latin typeface="Bahnschrift SemiBold Condensed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340042" y="3961363"/>
            <a:ext cx="141605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6.3~6.10</a:t>
            </a:r>
          </a:p>
        </p:txBody>
      </p:sp>
      <p:sp>
        <p:nvSpPr>
          <p:cNvPr id="10" name="矩形 9"/>
          <p:cNvSpPr/>
          <p:nvPr/>
        </p:nvSpPr>
        <p:spPr>
          <a:xfrm>
            <a:off x="7322185" y="4459605"/>
            <a:ext cx="1831975" cy="379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小程序调试及完善。</a:t>
            </a:r>
          </a:p>
        </p:txBody>
      </p:sp>
      <p:sp>
        <p:nvSpPr>
          <p:cNvPr id="13" name="矩形 12"/>
          <p:cNvSpPr/>
          <p:nvPr/>
        </p:nvSpPr>
        <p:spPr>
          <a:xfrm>
            <a:off x="5006340" y="4459605"/>
            <a:ext cx="2179955" cy="956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1.前端后端同时进行开发</a:t>
            </a:r>
          </a:p>
          <a:p>
            <a:pPr>
              <a:lnSpc>
                <a:spcPct val="125000"/>
              </a:lnSpc>
              <a:defRPr/>
            </a:pPr>
            <a:r>
              <a:rPr lang="zh-CN" altLang="en-US" sz="1500" dirty="0">
                <a:latin typeface="+mn-ea"/>
              </a:rPr>
              <a:t>2.完成简易版本小程序 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16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文档内容</a:t>
              </a:r>
            </a:p>
          </p:txBody>
        </p:sp>
        <p:sp>
          <p:nvSpPr>
            <p:cNvPr id="17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图</a:t>
              </a:r>
            </a:p>
          </p:txBody>
        </p:sp>
        <p:sp>
          <p:nvSpPr>
            <p:cNvPr id="18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时间与分工安排</a:t>
              </a:r>
              <a:endParaRPr lang="zh-CN" altLang="en-US" sz="1400" dirty="0">
                <a:solidFill>
                  <a:schemeClr val="tx1">
                    <a:alpha val="63000"/>
                  </a:schemeClr>
                </a:solidFill>
                <a:latin typeface="+mn-ea"/>
              </a:endParaRPr>
            </a:p>
          </p:txBody>
        </p:sp>
        <p:sp>
          <p:nvSpPr>
            <p:cNvPr id="19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20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问题及解答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任意多边形: 形状 84"/>
          <p:cNvSpPr/>
          <p:nvPr/>
        </p:nvSpPr>
        <p:spPr>
          <a:xfrm>
            <a:off x="8322945" y="2968625"/>
            <a:ext cx="3869055" cy="3178175"/>
          </a:xfrm>
          <a:custGeom>
            <a:avLst/>
            <a:gdLst>
              <a:gd name="connsiteX0" fmla="*/ 4625975 w 5118100"/>
              <a:gd name="connsiteY0" fmla="*/ 0 h 5518150"/>
              <a:gd name="connsiteX1" fmla="*/ 5098954 w 5118100"/>
              <a:gd name="connsiteY1" fmla="*/ 23884 h 5518150"/>
              <a:gd name="connsiteX2" fmla="*/ 5118100 w 5118100"/>
              <a:gd name="connsiteY2" fmla="*/ 26317 h 5518150"/>
              <a:gd name="connsiteX3" fmla="*/ 5118100 w 5118100"/>
              <a:gd name="connsiteY3" fmla="*/ 5518150 h 5518150"/>
              <a:gd name="connsiteX4" fmla="*/ 86819 w 5118100"/>
              <a:gd name="connsiteY4" fmla="*/ 5518150 h 5518150"/>
              <a:gd name="connsiteX5" fmla="*/ 53302 w 5118100"/>
              <a:gd name="connsiteY5" fmla="*/ 5330465 h 5518150"/>
              <a:gd name="connsiteX6" fmla="*/ 0 w 5118100"/>
              <a:gd name="connsiteY6" fmla="*/ 4625975 h 5518150"/>
              <a:gd name="connsiteX7" fmla="*/ 4625975 w 5118100"/>
              <a:gd name="connsiteY7" fmla="*/ 0 h 551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8100" h="5518150">
                <a:moveTo>
                  <a:pt x="4625975" y="0"/>
                </a:moveTo>
                <a:cubicBezTo>
                  <a:pt x="4785654" y="0"/>
                  <a:pt x="4943442" y="8091"/>
                  <a:pt x="5098954" y="23884"/>
                </a:cubicBezTo>
                <a:lnTo>
                  <a:pt x="5118100" y="26317"/>
                </a:lnTo>
                <a:lnTo>
                  <a:pt x="5118100" y="5518150"/>
                </a:lnTo>
                <a:lnTo>
                  <a:pt x="86819" y="5518150"/>
                </a:lnTo>
                <a:lnTo>
                  <a:pt x="53302" y="5330465"/>
                </a:lnTo>
                <a:cubicBezTo>
                  <a:pt x="18204" y="5100759"/>
                  <a:pt x="0" y="4865493"/>
                  <a:pt x="0" y="4625975"/>
                </a:cubicBezTo>
                <a:cubicBezTo>
                  <a:pt x="0" y="2071120"/>
                  <a:pt x="2071120" y="0"/>
                  <a:pt x="46259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063399" y="1276350"/>
            <a:ext cx="2805007" cy="28050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3559081" y="1276350"/>
            <a:ext cx="2805007" cy="2805007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1063399" y="3499454"/>
            <a:ext cx="2805007" cy="2805007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3559081" y="3497549"/>
            <a:ext cx="2805007" cy="28050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矩形 114"/>
          <p:cNvSpPr/>
          <p:nvPr/>
        </p:nvSpPr>
        <p:spPr>
          <a:xfrm>
            <a:off x="531160" y="754143"/>
            <a:ext cx="9755760" cy="429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b="1" spc="100" dirty="0">
                <a:latin typeface="+mj-ea"/>
                <a:ea typeface="+mj-ea"/>
              </a:rPr>
              <a:t>团队项目的预期开发计划分工安排</a:t>
            </a:r>
          </a:p>
        </p:txBody>
      </p:sp>
      <p:sp>
        <p:nvSpPr>
          <p:cNvPr id="217" name="矩形 216"/>
          <p:cNvSpPr/>
          <p:nvPr/>
        </p:nvSpPr>
        <p:spPr>
          <a:xfrm>
            <a:off x="1337460" y="1797733"/>
            <a:ext cx="102108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姜睿喆</a:t>
            </a:r>
          </a:p>
        </p:txBody>
      </p:sp>
      <p:sp>
        <p:nvSpPr>
          <p:cNvPr id="219" name="矩形 218"/>
          <p:cNvSpPr/>
          <p:nvPr/>
        </p:nvSpPr>
        <p:spPr>
          <a:xfrm>
            <a:off x="1289200" y="2282285"/>
            <a:ext cx="2435242" cy="1245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sz="1500" b="1" dirty="0" err="1">
                <a:solidFill>
                  <a:schemeClr val="bg1"/>
                </a:solidFill>
                <a:latin typeface="+mn-ea"/>
              </a:rPr>
              <a:t>数据预处理</a:t>
            </a:r>
            <a:r>
              <a:rPr lang="zh-CN" sz="1500" b="1" dirty="0">
                <a:solidFill>
                  <a:schemeClr val="bg1"/>
                </a:solidFill>
                <a:latin typeface="+mn-ea"/>
              </a:rPr>
              <a:t>，</a:t>
            </a:r>
            <a:r>
              <a:rPr sz="1500" b="1" dirty="0" err="1">
                <a:solidFill>
                  <a:schemeClr val="bg1"/>
                </a:solidFill>
                <a:latin typeface="+mn-ea"/>
              </a:rPr>
              <a:t>前端</a:t>
            </a:r>
            <a:r>
              <a:rPr lang="zh-CN" sz="1500" b="1" dirty="0">
                <a:solidFill>
                  <a:schemeClr val="bg1"/>
                </a:solidFill>
                <a:latin typeface="+mn-ea"/>
              </a:rPr>
              <a:t>，</a:t>
            </a:r>
            <a:r>
              <a:rPr sz="1500" b="1" dirty="0" err="1">
                <a:solidFill>
                  <a:schemeClr val="bg1"/>
                </a:solidFill>
                <a:latin typeface="+mn-ea"/>
              </a:rPr>
              <a:t>前后端衔接</a:t>
            </a:r>
            <a:r>
              <a:rPr sz="1500" b="1" dirty="0">
                <a:solidFill>
                  <a:schemeClr val="bg1"/>
                </a:solidFill>
                <a:latin typeface="+mn-ea"/>
              </a:rPr>
              <a:t> </a:t>
            </a:r>
            <a:endParaRPr sz="15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  <a:defRPr/>
            </a:pPr>
            <a:r>
              <a:rPr sz="1500" dirty="0">
                <a:solidFill>
                  <a:schemeClr val="bg1"/>
                </a:solidFill>
                <a:latin typeface="+mn-ea"/>
              </a:rPr>
              <a:t>1.书籍数据预处理2.前端代码编写3.前后端衔接</a:t>
            </a:r>
            <a:endParaRPr lang="zh-CN" altLang="en-US" sz="15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3877135" y="4251241"/>
            <a:ext cx="74168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江政</a:t>
            </a:r>
          </a:p>
        </p:txBody>
      </p:sp>
      <p:sp>
        <p:nvSpPr>
          <p:cNvPr id="223" name="矩形 222"/>
          <p:cNvSpPr/>
          <p:nvPr/>
        </p:nvSpPr>
        <p:spPr>
          <a:xfrm>
            <a:off x="3877135" y="4703452"/>
            <a:ext cx="2435242" cy="956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sz="1500" b="1" dirty="0">
                <a:solidFill>
                  <a:schemeClr val="bg1"/>
                </a:solidFill>
                <a:latin typeface="+mn-ea"/>
              </a:rPr>
              <a:t>后端</a:t>
            </a:r>
            <a:r>
              <a:rPr lang="zh-CN" sz="1500" b="1" dirty="0">
                <a:solidFill>
                  <a:schemeClr val="bg1"/>
                </a:solidFill>
                <a:latin typeface="+mn-ea"/>
              </a:rPr>
              <a:t>，</a:t>
            </a:r>
            <a:r>
              <a:rPr sz="1500" b="1" dirty="0">
                <a:solidFill>
                  <a:schemeClr val="bg1"/>
                </a:solidFill>
                <a:latin typeface="+mn-ea"/>
              </a:rPr>
              <a:t>测</a:t>
            </a:r>
            <a:r>
              <a:rPr lang="zh-CN" altLang="en-US" sz="1500" b="1" dirty="0">
                <a:solidFill>
                  <a:schemeClr val="bg1"/>
                </a:solidFill>
                <a:latin typeface="+mn-ea"/>
              </a:rPr>
              <a:t>试</a:t>
            </a:r>
            <a:endParaRPr sz="1500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  <a:defRPr/>
            </a:pPr>
            <a:r>
              <a:rPr sz="1500" dirty="0">
                <a:solidFill>
                  <a:schemeClr val="bg1"/>
                </a:solidFill>
                <a:latin typeface="+mn-ea"/>
              </a:rPr>
              <a:t>1.后端代码编写</a:t>
            </a:r>
          </a:p>
          <a:p>
            <a:pPr>
              <a:lnSpc>
                <a:spcPct val="125000"/>
              </a:lnSpc>
              <a:defRPr/>
            </a:pPr>
            <a:r>
              <a:rPr sz="1500" dirty="0">
                <a:solidFill>
                  <a:schemeClr val="bg1"/>
                </a:solidFill>
                <a:latin typeface="+mn-ea"/>
              </a:rPr>
              <a:t>2.项目测试 </a:t>
            </a:r>
            <a:endParaRPr lang="zh-CN" altLang="en-US" sz="15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25" name="矩形 224"/>
          <p:cNvSpPr/>
          <p:nvPr/>
        </p:nvSpPr>
        <p:spPr>
          <a:xfrm>
            <a:off x="3877135" y="1796283"/>
            <a:ext cx="102108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朱嘉欣</a:t>
            </a:r>
          </a:p>
        </p:txBody>
      </p:sp>
      <p:sp>
        <p:nvSpPr>
          <p:cNvPr id="227" name="矩形 226"/>
          <p:cNvSpPr/>
          <p:nvPr/>
        </p:nvSpPr>
        <p:spPr>
          <a:xfrm>
            <a:off x="3868245" y="2282105"/>
            <a:ext cx="2435242" cy="956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sz="15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前端</a:t>
            </a:r>
            <a:endParaRPr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25000"/>
              </a:lnSpc>
              <a:defRPr/>
            </a:pPr>
            <a:r>
              <a:rPr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1.页面设计及页面布局</a:t>
            </a:r>
          </a:p>
          <a:p>
            <a:pPr>
              <a:lnSpc>
                <a:spcPct val="125000"/>
              </a:lnSpc>
              <a:defRPr/>
            </a:pPr>
            <a:r>
              <a:rPr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2.前端代码编写</a:t>
            </a:r>
            <a:endParaRPr lang="zh-CN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29" name="矩形 228"/>
          <p:cNvSpPr/>
          <p:nvPr/>
        </p:nvSpPr>
        <p:spPr>
          <a:xfrm>
            <a:off x="1289200" y="4245706"/>
            <a:ext cx="102108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陈伟超</a:t>
            </a:r>
          </a:p>
        </p:txBody>
      </p:sp>
      <p:sp>
        <p:nvSpPr>
          <p:cNvPr id="231" name="矩形 230"/>
          <p:cNvSpPr/>
          <p:nvPr/>
        </p:nvSpPr>
        <p:spPr>
          <a:xfrm>
            <a:off x="1289200" y="4697917"/>
            <a:ext cx="2435242" cy="956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前后端衔接</a:t>
            </a:r>
            <a:r>
              <a:rPr 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</a:t>
            </a:r>
            <a:r>
              <a:rPr sz="15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后端</a:t>
            </a:r>
            <a:r>
              <a:rPr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</a:p>
          <a:p>
            <a:pPr>
              <a:lnSpc>
                <a:spcPct val="125000"/>
              </a:lnSpc>
              <a:defRPr/>
            </a:pPr>
            <a:r>
              <a:rPr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1.搭建服务器及数据库2.后端代码编写3.前后端衔接</a:t>
            </a:r>
            <a:endParaRPr lang="zh-CN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4" name="组合 3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2" name="椭圆 1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任意多边形: 形状 73"/>
          <p:cNvSpPr/>
          <p:nvPr/>
        </p:nvSpPr>
        <p:spPr>
          <a:xfrm>
            <a:off x="3516523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2" name="任意多边形: 形状 81"/>
          <p:cNvSpPr/>
          <p:nvPr/>
        </p:nvSpPr>
        <p:spPr>
          <a:xfrm>
            <a:off x="8323580" y="3334385"/>
            <a:ext cx="3868420" cy="3523615"/>
          </a:xfrm>
          <a:custGeom>
            <a:avLst/>
            <a:gdLst>
              <a:gd name="connsiteX0" fmla="*/ 4625975 w 5270500"/>
              <a:gd name="connsiteY0" fmla="*/ 0 h 5518150"/>
              <a:gd name="connsiteX1" fmla="*/ 5098954 w 5270500"/>
              <a:gd name="connsiteY1" fmla="*/ 23884 h 5518150"/>
              <a:gd name="connsiteX2" fmla="*/ 5270500 w 5270500"/>
              <a:gd name="connsiteY2" fmla="*/ 45682 h 5518150"/>
              <a:gd name="connsiteX3" fmla="*/ 5270500 w 5270500"/>
              <a:gd name="connsiteY3" fmla="*/ 5518150 h 5518150"/>
              <a:gd name="connsiteX4" fmla="*/ 86819 w 5270500"/>
              <a:gd name="connsiteY4" fmla="*/ 5518150 h 5518150"/>
              <a:gd name="connsiteX5" fmla="*/ 53302 w 5270500"/>
              <a:gd name="connsiteY5" fmla="*/ 5330465 h 5518150"/>
              <a:gd name="connsiteX6" fmla="*/ 0 w 5270500"/>
              <a:gd name="connsiteY6" fmla="*/ 4625975 h 5518150"/>
              <a:gd name="connsiteX7" fmla="*/ 4625975 w 5270500"/>
              <a:gd name="connsiteY7" fmla="*/ 0 h 551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70500" h="5518150">
                <a:moveTo>
                  <a:pt x="4625975" y="0"/>
                </a:moveTo>
                <a:cubicBezTo>
                  <a:pt x="4785654" y="0"/>
                  <a:pt x="4943442" y="8091"/>
                  <a:pt x="5098954" y="23884"/>
                </a:cubicBezTo>
                <a:lnTo>
                  <a:pt x="5270500" y="45682"/>
                </a:lnTo>
                <a:lnTo>
                  <a:pt x="5270500" y="5518150"/>
                </a:lnTo>
                <a:lnTo>
                  <a:pt x="86819" y="5518150"/>
                </a:lnTo>
                <a:lnTo>
                  <a:pt x="53302" y="5330465"/>
                </a:lnTo>
                <a:cubicBezTo>
                  <a:pt x="18204" y="5100759"/>
                  <a:pt x="0" y="4865493"/>
                  <a:pt x="0" y="4625975"/>
                </a:cubicBezTo>
                <a:cubicBezTo>
                  <a:pt x="0" y="2071120"/>
                  <a:pt x="2071120" y="0"/>
                  <a:pt x="4625975" y="0"/>
                </a:cubicBezTo>
                <a:close/>
              </a:path>
            </a:pathLst>
          </a:custGeom>
          <a:blipFill>
            <a:blip r:embed="rId2">
              <a:grayscl/>
            </a:blip>
            <a:srcRect/>
            <a:stretch>
              <a:fillRect t="-21634" b="-2163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6169566" y="1276319"/>
            <a:ext cx="2805007" cy="28050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6169566" y="3510915"/>
            <a:ext cx="2805007" cy="2805007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500645" y="1796463"/>
            <a:ext cx="102108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陈可鑫</a:t>
            </a:r>
          </a:p>
        </p:txBody>
      </p:sp>
      <p:sp>
        <p:nvSpPr>
          <p:cNvPr id="9" name="矩形 8"/>
          <p:cNvSpPr/>
          <p:nvPr/>
        </p:nvSpPr>
        <p:spPr>
          <a:xfrm>
            <a:off x="6500645" y="2282285"/>
            <a:ext cx="2435242" cy="933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sz="1500" b="1" dirty="0" err="1">
                <a:solidFill>
                  <a:schemeClr val="bg1"/>
                </a:solidFill>
                <a:latin typeface="+mn-ea"/>
              </a:rPr>
              <a:t>前端</a:t>
            </a:r>
            <a:endParaRPr lang="en-US" sz="1500" b="1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25000"/>
              </a:lnSpc>
              <a:defRPr/>
            </a:pPr>
            <a:r>
              <a:rPr sz="1500" dirty="0">
                <a:solidFill>
                  <a:schemeClr val="bg1"/>
                </a:solidFill>
                <a:latin typeface="+mn-ea"/>
              </a:rPr>
              <a:t>1.协助页面设计及页面布局2.前端代码编写</a:t>
            </a:r>
            <a:endParaRPr lang="zh-CN" altLang="en-US" sz="15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500645" y="4245706"/>
            <a:ext cx="102108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徐鑫泽</a:t>
            </a:r>
          </a:p>
        </p:txBody>
      </p:sp>
      <p:sp>
        <p:nvSpPr>
          <p:cNvPr id="11" name="矩形 10"/>
          <p:cNvSpPr/>
          <p:nvPr/>
        </p:nvSpPr>
        <p:spPr>
          <a:xfrm>
            <a:off x="6498740" y="4703632"/>
            <a:ext cx="2435242" cy="956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后端</a:t>
            </a:r>
            <a:r>
              <a:rPr lang="zh-CN" sz="1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，</a:t>
            </a:r>
            <a:r>
              <a:rPr sz="15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测试</a:t>
            </a:r>
            <a:endParaRPr sz="15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25000"/>
              </a:lnSpc>
              <a:defRPr/>
            </a:pPr>
            <a:r>
              <a:rPr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1.后端代码编写</a:t>
            </a:r>
          </a:p>
          <a:p>
            <a:pPr>
              <a:lnSpc>
                <a:spcPct val="125000"/>
              </a:lnSpc>
              <a:defRPr/>
            </a:pPr>
            <a:r>
              <a:rPr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2.项目测试</a:t>
            </a:r>
            <a:endParaRPr lang="zh-CN" altLang="en-US" sz="15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16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文档内容</a:t>
              </a:r>
            </a:p>
          </p:txBody>
        </p:sp>
        <p:sp>
          <p:nvSpPr>
            <p:cNvPr id="17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图</a:t>
              </a:r>
            </a:p>
          </p:txBody>
        </p:sp>
        <p:sp>
          <p:nvSpPr>
            <p:cNvPr id="18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时间与分工安排</a:t>
              </a:r>
              <a:endParaRPr lang="zh-CN" altLang="en-US" sz="1400" dirty="0">
                <a:solidFill>
                  <a:schemeClr val="tx1">
                    <a:alpha val="63000"/>
                  </a:schemeClr>
                </a:solidFill>
                <a:latin typeface="+mn-ea"/>
              </a:endParaRPr>
            </a:p>
          </p:txBody>
        </p:sp>
        <p:sp>
          <p:nvSpPr>
            <p:cNvPr id="19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20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问题及解答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/>
          <p:nvPr/>
        </p:nvSpPr>
        <p:spPr>
          <a:xfrm>
            <a:off x="1452564" y="3618150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设计文档</a:t>
            </a:r>
          </a:p>
        </p:txBody>
      </p:sp>
      <p:sp>
        <p:nvSpPr>
          <p:cNvPr id="121" name="任意多边形: 形状 120"/>
          <p:cNvSpPr/>
          <p:nvPr/>
        </p:nvSpPr>
        <p:spPr>
          <a:xfrm rot="2001767">
            <a:off x="9105615" y="1066962"/>
            <a:ext cx="979224" cy="985205"/>
          </a:xfrm>
          <a:custGeom>
            <a:avLst/>
            <a:gdLst>
              <a:gd name="connsiteX0" fmla="*/ 447971 w 1442460"/>
              <a:gd name="connsiteY0" fmla="*/ 1397101 h 1451272"/>
              <a:gd name="connsiteX1" fmla="*/ 994490 w 1442460"/>
              <a:gd name="connsiteY1" fmla="*/ 1397101 h 1451272"/>
              <a:gd name="connsiteX2" fmla="*/ 867471 w 1442460"/>
              <a:gd name="connsiteY2" fmla="*/ 1436530 h 1451272"/>
              <a:gd name="connsiteX3" fmla="*/ 721230 w 1442460"/>
              <a:gd name="connsiteY3" fmla="*/ 1451272 h 1451272"/>
              <a:gd name="connsiteX4" fmla="*/ 574989 w 1442460"/>
              <a:gd name="connsiteY4" fmla="*/ 1436530 h 1451272"/>
              <a:gd name="connsiteX5" fmla="*/ 209854 w 1442460"/>
              <a:gd name="connsiteY5" fmla="*/ 1240162 h 1451272"/>
              <a:gd name="connsiteX6" fmla="*/ 1232607 w 1442460"/>
              <a:gd name="connsiteY6" fmla="*/ 1240162 h 1451272"/>
              <a:gd name="connsiteX7" fmla="*/ 1166640 w 1442460"/>
              <a:gd name="connsiteY7" fmla="*/ 1294590 h 1451272"/>
              <a:gd name="connsiteX8" fmla="*/ 275821 w 1442460"/>
              <a:gd name="connsiteY8" fmla="*/ 1294590 h 1451272"/>
              <a:gd name="connsiteX9" fmla="*/ 93401 w 1442460"/>
              <a:gd name="connsiteY9" fmla="*/ 1083223 h 1451272"/>
              <a:gd name="connsiteX10" fmla="*/ 1349059 w 1442460"/>
              <a:gd name="connsiteY10" fmla="*/ 1083223 h 1451272"/>
              <a:gd name="connsiteX11" fmla="*/ 1322939 w 1442460"/>
              <a:gd name="connsiteY11" fmla="*/ 1131346 h 1451272"/>
              <a:gd name="connsiteX12" fmla="*/ 1317737 w 1442460"/>
              <a:gd name="connsiteY12" fmla="*/ 1137651 h 1451272"/>
              <a:gd name="connsiteX13" fmla="*/ 124723 w 1442460"/>
              <a:gd name="connsiteY13" fmla="*/ 1137651 h 1451272"/>
              <a:gd name="connsiteX14" fmla="*/ 119521 w 1442460"/>
              <a:gd name="connsiteY14" fmla="*/ 1131346 h 1451272"/>
              <a:gd name="connsiteX15" fmla="*/ 27225 w 1442460"/>
              <a:gd name="connsiteY15" fmla="*/ 926284 h 1451272"/>
              <a:gd name="connsiteX16" fmla="*/ 1415235 w 1442460"/>
              <a:gd name="connsiteY16" fmla="*/ 926284 h 1451272"/>
              <a:gd name="connsiteX17" fmla="*/ 1398340 w 1442460"/>
              <a:gd name="connsiteY17" fmla="*/ 980712 h 1451272"/>
              <a:gd name="connsiteX18" fmla="*/ 44121 w 1442460"/>
              <a:gd name="connsiteY18" fmla="*/ 980712 h 1451272"/>
              <a:gd name="connsiteX19" fmla="*/ 0 w 1442460"/>
              <a:gd name="connsiteY19" fmla="*/ 769345 h 1451272"/>
              <a:gd name="connsiteX20" fmla="*/ 1442460 w 1442460"/>
              <a:gd name="connsiteY20" fmla="*/ 769345 h 1451272"/>
              <a:gd name="connsiteX21" fmla="*/ 1436973 w 1442460"/>
              <a:gd name="connsiteY21" fmla="*/ 823773 h 1451272"/>
              <a:gd name="connsiteX22" fmla="*/ 5487 w 1442460"/>
              <a:gd name="connsiteY22" fmla="*/ 823773 h 1451272"/>
              <a:gd name="connsiteX23" fmla="*/ 7009 w 1442460"/>
              <a:gd name="connsiteY23" fmla="*/ 612406 h 1451272"/>
              <a:gd name="connsiteX24" fmla="*/ 1435452 w 1442460"/>
              <a:gd name="connsiteY24" fmla="*/ 612406 h 1451272"/>
              <a:gd name="connsiteX25" fmla="*/ 1440939 w 1442460"/>
              <a:gd name="connsiteY25" fmla="*/ 666834 h 1451272"/>
              <a:gd name="connsiteX26" fmla="*/ 1522 w 1442460"/>
              <a:gd name="connsiteY26" fmla="*/ 666834 h 1451272"/>
              <a:gd name="connsiteX27" fmla="*/ 48806 w 1442460"/>
              <a:gd name="connsiteY27" fmla="*/ 455467 h 1451272"/>
              <a:gd name="connsiteX28" fmla="*/ 1393655 w 1442460"/>
              <a:gd name="connsiteY28" fmla="*/ 455467 h 1451272"/>
              <a:gd name="connsiteX29" fmla="*/ 1410550 w 1442460"/>
              <a:gd name="connsiteY29" fmla="*/ 509895 h 1451272"/>
              <a:gd name="connsiteX30" fmla="*/ 31911 w 1442460"/>
              <a:gd name="connsiteY30" fmla="*/ 509895 h 1451272"/>
              <a:gd name="connsiteX31" fmla="*/ 137176 w 1442460"/>
              <a:gd name="connsiteY31" fmla="*/ 298528 h 1451272"/>
              <a:gd name="connsiteX32" fmla="*/ 1305284 w 1442460"/>
              <a:gd name="connsiteY32" fmla="*/ 298528 h 1451272"/>
              <a:gd name="connsiteX33" fmla="*/ 1322939 w 1442460"/>
              <a:gd name="connsiteY33" fmla="*/ 319926 h 1451272"/>
              <a:gd name="connsiteX34" fmla="*/ 1340867 w 1442460"/>
              <a:gd name="connsiteY34" fmla="*/ 352956 h 1451272"/>
              <a:gd name="connsiteX35" fmla="*/ 101593 w 1442460"/>
              <a:gd name="connsiteY35" fmla="*/ 352956 h 1451272"/>
              <a:gd name="connsiteX36" fmla="*/ 119521 w 1442460"/>
              <a:gd name="connsiteY36" fmla="*/ 319926 h 1451272"/>
              <a:gd name="connsiteX37" fmla="*/ 294114 w 1442460"/>
              <a:gd name="connsiteY37" fmla="*/ 141589 h 1451272"/>
              <a:gd name="connsiteX38" fmla="*/ 1148347 w 1442460"/>
              <a:gd name="connsiteY38" fmla="*/ 141589 h 1451272"/>
              <a:gd name="connsiteX39" fmla="*/ 1214314 w 1442460"/>
              <a:gd name="connsiteY39" fmla="*/ 196017 h 1451272"/>
              <a:gd name="connsiteX40" fmla="*/ 228147 w 1442460"/>
              <a:gd name="connsiteY40" fmla="*/ 196017 h 1451272"/>
              <a:gd name="connsiteX41" fmla="*/ 721230 w 1442460"/>
              <a:gd name="connsiteY41" fmla="*/ 0 h 1451272"/>
              <a:gd name="connsiteX42" fmla="*/ 867471 w 1442460"/>
              <a:gd name="connsiteY42" fmla="*/ 14742 h 1451272"/>
              <a:gd name="connsiteX43" fmla="*/ 945868 w 1442460"/>
              <a:gd name="connsiteY43" fmla="*/ 39078 h 1451272"/>
              <a:gd name="connsiteX44" fmla="*/ 496593 w 1442460"/>
              <a:gd name="connsiteY44" fmla="*/ 39078 h 1451272"/>
              <a:gd name="connsiteX45" fmla="*/ 574989 w 1442460"/>
              <a:gd name="connsiteY45" fmla="*/ 14742 h 1451272"/>
              <a:gd name="connsiteX46" fmla="*/ 721230 w 1442460"/>
              <a:gd name="connsiteY46" fmla="*/ 0 h 145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442460" h="1451272">
                <a:moveTo>
                  <a:pt x="447971" y="1397101"/>
                </a:moveTo>
                <a:lnTo>
                  <a:pt x="994490" y="1397101"/>
                </a:lnTo>
                <a:lnTo>
                  <a:pt x="867471" y="1436530"/>
                </a:lnTo>
                <a:cubicBezTo>
                  <a:pt x="820234" y="1446196"/>
                  <a:pt x="771325" y="1451272"/>
                  <a:pt x="721230" y="1451272"/>
                </a:cubicBezTo>
                <a:cubicBezTo>
                  <a:pt x="671136" y="1451272"/>
                  <a:pt x="622226" y="1446196"/>
                  <a:pt x="574989" y="1436530"/>
                </a:cubicBezTo>
                <a:close/>
                <a:moveTo>
                  <a:pt x="209854" y="1240162"/>
                </a:moveTo>
                <a:lnTo>
                  <a:pt x="1232607" y="1240162"/>
                </a:lnTo>
                <a:lnTo>
                  <a:pt x="1166640" y="1294590"/>
                </a:lnTo>
                <a:lnTo>
                  <a:pt x="275821" y="1294590"/>
                </a:lnTo>
                <a:close/>
                <a:moveTo>
                  <a:pt x="93401" y="1083223"/>
                </a:moveTo>
                <a:lnTo>
                  <a:pt x="1349059" y="1083223"/>
                </a:lnTo>
                <a:lnTo>
                  <a:pt x="1322939" y="1131346"/>
                </a:lnTo>
                <a:lnTo>
                  <a:pt x="1317737" y="1137651"/>
                </a:lnTo>
                <a:lnTo>
                  <a:pt x="124723" y="1137651"/>
                </a:lnTo>
                <a:lnTo>
                  <a:pt x="119521" y="1131346"/>
                </a:lnTo>
                <a:close/>
                <a:moveTo>
                  <a:pt x="27225" y="926284"/>
                </a:moveTo>
                <a:lnTo>
                  <a:pt x="1415235" y="926284"/>
                </a:lnTo>
                <a:lnTo>
                  <a:pt x="1398340" y="980712"/>
                </a:lnTo>
                <a:lnTo>
                  <a:pt x="44121" y="980712"/>
                </a:lnTo>
                <a:close/>
                <a:moveTo>
                  <a:pt x="0" y="769345"/>
                </a:moveTo>
                <a:lnTo>
                  <a:pt x="1442460" y="769345"/>
                </a:lnTo>
                <a:lnTo>
                  <a:pt x="1436973" y="823773"/>
                </a:lnTo>
                <a:lnTo>
                  <a:pt x="5487" y="823773"/>
                </a:lnTo>
                <a:close/>
                <a:moveTo>
                  <a:pt x="7009" y="612406"/>
                </a:moveTo>
                <a:lnTo>
                  <a:pt x="1435452" y="612406"/>
                </a:lnTo>
                <a:lnTo>
                  <a:pt x="1440939" y="666834"/>
                </a:lnTo>
                <a:lnTo>
                  <a:pt x="1522" y="666834"/>
                </a:lnTo>
                <a:close/>
                <a:moveTo>
                  <a:pt x="48806" y="455467"/>
                </a:moveTo>
                <a:lnTo>
                  <a:pt x="1393655" y="455467"/>
                </a:lnTo>
                <a:lnTo>
                  <a:pt x="1410550" y="509895"/>
                </a:lnTo>
                <a:lnTo>
                  <a:pt x="31911" y="509895"/>
                </a:lnTo>
                <a:close/>
                <a:moveTo>
                  <a:pt x="137176" y="298528"/>
                </a:moveTo>
                <a:lnTo>
                  <a:pt x="1305284" y="298528"/>
                </a:lnTo>
                <a:lnTo>
                  <a:pt x="1322939" y="319926"/>
                </a:lnTo>
                <a:lnTo>
                  <a:pt x="1340867" y="352956"/>
                </a:lnTo>
                <a:lnTo>
                  <a:pt x="101593" y="352956"/>
                </a:lnTo>
                <a:lnTo>
                  <a:pt x="119521" y="319926"/>
                </a:lnTo>
                <a:close/>
                <a:moveTo>
                  <a:pt x="294114" y="141589"/>
                </a:moveTo>
                <a:lnTo>
                  <a:pt x="1148347" y="141589"/>
                </a:lnTo>
                <a:lnTo>
                  <a:pt x="1214314" y="196017"/>
                </a:lnTo>
                <a:lnTo>
                  <a:pt x="228147" y="196017"/>
                </a:lnTo>
                <a:close/>
                <a:moveTo>
                  <a:pt x="721230" y="0"/>
                </a:moveTo>
                <a:cubicBezTo>
                  <a:pt x="771325" y="0"/>
                  <a:pt x="820234" y="5076"/>
                  <a:pt x="867471" y="14742"/>
                </a:cubicBezTo>
                <a:lnTo>
                  <a:pt x="945868" y="39078"/>
                </a:lnTo>
                <a:lnTo>
                  <a:pt x="496593" y="39078"/>
                </a:lnTo>
                <a:lnTo>
                  <a:pt x="574989" y="14742"/>
                </a:lnTo>
                <a:cubicBezTo>
                  <a:pt x="622226" y="5076"/>
                  <a:pt x="671136" y="0"/>
                  <a:pt x="7212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3" name="任意多边形: 形状 122"/>
          <p:cNvSpPr/>
          <p:nvPr/>
        </p:nvSpPr>
        <p:spPr>
          <a:xfrm>
            <a:off x="-1644649" y="3071153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任意多边形: 形状 124"/>
          <p:cNvSpPr/>
          <p:nvPr/>
        </p:nvSpPr>
        <p:spPr>
          <a:xfrm>
            <a:off x="-3270249" y="3100182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126"/>
          <p:cNvSpPr/>
          <p:nvPr/>
        </p:nvSpPr>
        <p:spPr>
          <a:xfrm>
            <a:off x="1954099" y="3375818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椭圆 183"/>
          <p:cNvSpPr/>
          <p:nvPr/>
        </p:nvSpPr>
        <p:spPr>
          <a:xfrm>
            <a:off x="8787379" y="1478302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任意多边形: 形状 185"/>
          <p:cNvSpPr/>
          <p:nvPr/>
        </p:nvSpPr>
        <p:spPr>
          <a:xfrm>
            <a:off x="3805093" y="1"/>
            <a:ext cx="3968423" cy="1933574"/>
          </a:xfrm>
          <a:custGeom>
            <a:avLst/>
            <a:gdLst>
              <a:gd name="connsiteX0" fmla="*/ 0 w 3968423"/>
              <a:gd name="connsiteY0" fmla="*/ 0 h 1933574"/>
              <a:gd name="connsiteX1" fmla="*/ 3968423 w 3968423"/>
              <a:gd name="connsiteY1" fmla="*/ 0 h 1933574"/>
              <a:gd name="connsiteX2" fmla="*/ 3946431 w 3968423"/>
              <a:gd name="connsiteY2" fmla="*/ 161996 h 1933574"/>
              <a:gd name="connsiteX3" fmla="*/ 1984212 w 3968423"/>
              <a:gd name="connsiteY3" fmla="*/ 1933574 h 1933574"/>
              <a:gd name="connsiteX4" fmla="*/ 21992 w 3968423"/>
              <a:gd name="connsiteY4" fmla="*/ 161996 h 1933574"/>
              <a:gd name="connsiteX0-1" fmla="*/ 0 w 3968423"/>
              <a:gd name="connsiteY0-2" fmla="*/ 19051 h 1952625"/>
              <a:gd name="connsiteX1-3" fmla="*/ 304945 w 3968423"/>
              <a:gd name="connsiteY1-4" fmla="*/ 0 h 1952625"/>
              <a:gd name="connsiteX2-5" fmla="*/ 3968423 w 3968423"/>
              <a:gd name="connsiteY2-6" fmla="*/ 19051 h 1952625"/>
              <a:gd name="connsiteX3-7" fmla="*/ 3946431 w 3968423"/>
              <a:gd name="connsiteY3-8" fmla="*/ 181047 h 1952625"/>
              <a:gd name="connsiteX4-9" fmla="*/ 1984212 w 3968423"/>
              <a:gd name="connsiteY4-10" fmla="*/ 1952625 h 1952625"/>
              <a:gd name="connsiteX5" fmla="*/ 21992 w 3968423"/>
              <a:gd name="connsiteY5" fmla="*/ 181047 h 1952625"/>
              <a:gd name="connsiteX6" fmla="*/ 0 w 3968423"/>
              <a:gd name="connsiteY6" fmla="*/ 19051 h 1952625"/>
              <a:gd name="connsiteX0-11" fmla="*/ 0 w 3968423"/>
              <a:gd name="connsiteY0-12" fmla="*/ 0 h 1933574"/>
              <a:gd name="connsiteX1-13" fmla="*/ 3968423 w 3968423"/>
              <a:gd name="connsiteY1-14" fmla="*/ 0 h 1933574"/>
              <a:gd name="connsiteX2-15" fmla="*/ 3946431 w 3968423"/>
              <a:gd name="connsiteY2-16" fmla="*/ 161996 h 1933574"/>
              <a:gd name="connsiteX3-17" fmla="*/ 1984212 w 3968423"/>
              <a:gd name="connsiteY3-18" fmla="*/ 1933574 h 1933574"/>
              <a:gd name="connsiteX4-19" fmla="*/ 21992 w 3968423"/>
              <a:gd name="connsiteY4-20" fmla="*/ 161996 h 1933574"/>
              <a:gd name="connsiteX5-21" fmla="*/ 0 w 3968423"/>
              <a:gd name="connsiteY5-22" fmla="*/ 0 h 1933574"/>
              <a:gd name="connsiteX0-23" fmla="*/ 0 w 3968423"/>
              <a:gd name="connsiteY0-24" fmla="*/ 14289 h 1947863"/>
              <a:gd name="connsiteX1-25" fmla="*/ 328757 w 3968423"/>
              <a:gd name="connsiteY1-26" fmla="*/ 0 h 1947863"/>
              <a:gd name="connsiteX2-27" fmla="*/ 3968423 w 3968423"/>
              <a:gd name="connsiteY2-28" fmla="*/ 14289 h 1947863"/>
              <a:gd name="connsiteX3-29" fmla="*/ 3946431 w 3968423"/>
              <a:gd name="connsiteY3-30" fmla="*/ 176285 h 1947863"/>
              <a:gd name="connsiteX4-31" fmla="*/ 1984212 w 3968423"/>
              <a:gd name="connsiteY4-32" fmla="*/ 1947863 h 1947863"/>
              <a:gd name="connsiteX5-33" fmla="*/ 21992 w 3968423"/>
              <a:gd name="connsiteY5-34" fmla="*/ 176285 h 1947863"/>
              <a:gd name="connsiteX6-35" fmla="*/ 0 w 3968423"/>
              <a:gd name="connsiteY6-36" fmla="*/ 14289 h 1947863"/>
              <a:gd name="connsiteX0-37" fmla="*/ 328757 w 3968423"/>
              <a:gd name="connsiteY0-38" fmla="*/ 0 h 1947863"/>
              <a:gd name="connsiteX1-39" fmla="*/ 3968423 w 3968423"/>
              <a:gd name="connsiteY1-40" fmla="*/ 14289 h 1947863"/>
              <a:gd name="connsiteX2-41" fmla="*/ 3946431 w 3968423"/>
              <a:gd name="connsiteY2-42" fmla="*/ 176285 h 1947863"/>
              <a:gd name="connsiteX3-43" fmla="*/ 1984212 w 3968423"/>
              <a:gd name="connsiteY3-44" fmla="*/ 1947863 h 1947863"/>
              <a:gd name="connsiteX4-45" fmla="*/ 21992 w 3968423"/>
              <a:gd name="connsiteY4-46" fmla="*/ 176285 h 1947863"/>
              <a:gd name="connsiteX5-47" fmla="*/ 0 w 3968423"/>
              <a:gd name="connsiteY5-48" fmla="*/ 14289 h 1947863"/>
              <a:gd name="connsiteX6-49" fmla="*/ 420197 w 3968423"/>
              <a:gd name="connsiteY6-50" fmla="*/ 91440 h 1947863"/>
              <a:gd name="connsiteX0-51" fmla="*/ 328757 w 3968423"/>
              <a:gd name="connsiteY0-52" fmla="*/ 0 h 1947863"/>
              <a:gd name="connsiteX1-53" fmla="*/ 3968423 w 3968423"/>
              <a:gd name="connsiteY1-54" fmla="*/ 14289 h 1947863"/>
              <a:gd name="connsiteX2-55" fmla="*/ 3946431 w 3968423"/>
              <a:gd name="connsiteY2-56" fmla="*/ 176285 h 1947863"/>
              <a:gd name="connsiteX3-57" fmla="*/ 1984212 w 3968423"/>
              <a:gd name="connsiteY3-58" fmla="*/ 1947863 h 1947863"/>
              <a:gd name="connsiteX4-59" fmla="*/ 21992 w 3968423"/>
              <a:gd name="connsiteY4-60" fmla="*/ 176285 h 1947863"/>
              <a:gd name="connsiteX5-61" fmla="*/ 0 w 3968423"/>
              <a:gd name="connsiteY5-62" fmla="*/ 14289 h 1947863"/>
              <a:gd name="connsiteX0-63" fmla="*/ 3968423 w 3968423"/>
              <a:gd name="connsiteY0-64" fmla="*/ 0 h 1933574"/>
              <a:gd name="connsiteX1-65" fmla="*/ 3946431 w 3968423"/>
              <a:gd name="connsiteY1-66" fmla="*/ 161996 h 1933574"/>
              <a:gd name="connsiteX2-67" fmla="*/ 1984212 w 3968423"/>
              <a:gd name="connsiteY2-68" fmla="*/ 1933574 h 1933574"/>
              <a:gd name="connsiteX3-69" fmla="*/ 21992 w 3968423"/>
              <a:gd name="connsiteY3-70" fmla="*/ 161996 h 1933574"/>
              <a:gd name="connsiteX4-71" fmla="*/ 0 w 3968423"/>
              <a:gd name="connsiteY4-72" fmla="*/ 0 h 19335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68423" h="1933574">
                <a:moveTo>
                  <a:pt x="3968423" y="0"/>
                </a:moveTo>
                <a:lnTo>
                  <a:pt x="3946431" y="161996"/>
                </a:lnTo>
                <a:cubicBezTo>
                  <a:pt x="3764638" y="1172055"/>
                  <a:pt x="2955217" y="1933574"/>
                  <a:pt x="1984212" y="1933574"/>
                </a:cubicBezTo>
                <a:cubicBezTo>
                  <a:pt x="1013203" y="1933574"/>
                  <a:pt x="203783" y="1172055"/>
                  <a:pt x="21992" y="161996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7" name="任意多边形: 形状 186"/>
          <p:cNvSpPr/>
          <p:nvPr/>
        </p:nvSpPr>
        <p:spPr>
          <a:xfrm>
            <a:off x="4414949" y="1"/>
            <a:ext cx="3901235" cy="1719263"/>
          </a:xfrm>
          <a:custGeom>
            <a:avLst/>
            <a:gdLst>
              <a:gd name="connsiteX0" fmla="*/ 0 w 3901235"/>
              <a:gd name="connsiteY0" fmla="*/ 0 h 1719263"/>
              <a:gd name="connsiteX1" fmla="*/ 3901235 w 3901235"/>
              <a:gd name="connsiteY1" fmla="*/ 0 h 1719263"/>
              <a:gd name="connsiteX2" fmla="*/ 3871510 w 3901235"/>
              <a:gd name="connsiteY2" fmla="*/ 134033 h 1719263"/>
              <a:gd name="connsiteX3" fmla="*/ 1950618 w 3901235"/>
              <a:gd name="connsiteY3" fmla="*/ 1719263 h 1719263"/>
              <a:gd name="connsiteX4" fmla="*/ 29725 w 3901235"/>
              <a:gd name="connsiteY4" fmla="*/ 134033 h 1719263"/>
              <a:gd name="connsiteX0-1" fmla="*/ 0 w 3901235"/>
              <a:gd name="connsiteY0-2" fmla="*/ 4764 h 1724027"/>
              <a:gd name="connsiteX1-3" fmla="*/ 971439 w 3901235"/>
              <a:gd name="connsiteY1-4" fmla="*/ 0 h 1724027"/>
              <a:gd name="connsiteX2-5" fmla="*/ 3901235 w 3901235"/>
              <a:gd name="connsiteY2-6" fmla="*/ 4764 h 1724027"/>
              <a:gd name="connsiteX3-7" fmla="*/ 3871510 w 3901235"/>
              <a:gd name="connsiteY3-8" fmla="*/ 138797 h 1724027"/>
              <a:gd name="connsiteX4-9" fmla="*/ 1950618 w 3901235"/>
              <a:gd name="connsiteY4-10" fmla="*/ 1724027 h 1724027"/>
              <a:gd name="connsiteX5" fmla="*/ 29725 w 3901235"/>
              <a:gd name="connsiteY5" fmla="*/ 138797 h 1724027"/>
              <a:gd name="connsiteX6" fmla="*/ 0 w 3901235"/>
              <a:gd name="connsiteY6" fmla="*/ 4764 h 1724027"/>
              <a:gd name="connsiteX0-11" fmla="*/ 971439 w 3901235"/>
              <a:gd name="connsiteY0-12" fmla="*/ 0 h 1724027"/>
              <a:gd name="connsiteX1-13" fmla="*/ 3901235 w 3901235"/>
              <a:gd name="connsiteY1-14" fmla="*/ 4764 h 1724027"/>
              <a:gd name="connsiteX2-15" fmla="*/ 3871510 w 3901235"/>
              <a:gd name="connsiteY2-16" fmla="*/ 138797 h 1724027"/>
              <a:gd name="connsiteX3-17" fmla="*/ 1950618 w 3901235"/>
              <a:gd name="connsiteY3-18" fmla="*/ 1724027 h 1724027"/>
              <a:gd name="connsiteX4-19" fmla="*/ 29725 w 3901235"/>
              <a:gd name="connsiteY4-20" fmla="*/ 138797 h 1724027"/>
              <a:gd name="connsiteX5-21" fmla="*/ 0 w 3901235"/>
              <a:gd name="connsiteY5-22" fmla="*/ 4764 h 1724027"/>
              <a:gd name="connsiteX6-23" fmla="*/ 1062879 w 3901235"/>
              <a:gd name="connsiteY6-24" fmla="*/ 91440 h 1724027"/>
              <a:gd name="connsiteX0-25" fmla="*/ 971439 w 3901235"/>
              <a:gd name="connsiteY0-26" fmla="*/ 0 h 1724027"/>
              <a:gd name="connsiteX1-27" fmla="*/ 3901235 w 3901235"/>
              <a:gd name="connsiteY1-28" fmla="*/ 4764 h 1724027"/>
              <a:gd name="connsiteX2-29" fmla="*/ 3871510 w 3901235"/>
              <a:gd name="connsiteY2-30" fmla="*/ 138797 h 1724027"/>
              <a:gd name="connsiteX3-31" fmla="*/ 1950618 w 3901235"/>
              <a:gd name="connsiteY3-32" fmla="*/ 1724027 h 1724027"/>
              <a:gd name="connsiteX4-33" fmla="*/ 29725 w 3901235"/>
              <a:gd name="connsiteY4-34" fmla="*/ 138797 h 1724027"/>
              <a:gd name="connsiteX5-35" fmla="*/ 0 w 3901235"/>
              <a:gd name="connsiteY5-36" fmla="*/ 4764 h 1724027"/>
              <a:gd name="connsiteX0-37" fmla="*/ 3901235 w 3901235"/>
              <a:gd name="connsiteY0-38" fmla="*/ 0 h 1719263"/>
              <a:gd name="connsiteX1-39" fmla="*/ 3871510 w 3901235"/>
              <a:gd name="connsiteY1-40" fmla="*/ 134033 h 1719263"/>
              <a:gd name="connsiteX2-41" fmla="*/ 1950618 w 3901235"/>
              <a:gd name="connsiteY2-42" fmla="*/ 1719263 h 1719263"/>
              <a:gd name="connsiteX3-43" fmla="*/ 29725 w 3901235"/>
              <a:gd name="connsiteY3-44" fmla="*/ 134033 h 1719263"/>
              <a:gd name="connsiteX4-45" fmla="*/ 0 w 3901235"/>
              <a:gd name="connsiteY4-46" fmla="*/ 0 h 17192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01235" h="1719263">
                <a:moveTo>
                  <a:pt x="3901235" y="0"/>
                </a:moveTo>
                <a:lnTo>
                  <a:pt x="3871510" y="134033"/>
                </a:lnTo>
                <a:cubicBezTo>
                  <a:pt x="3629235" y="1049959"/>
                  <a:pt x="2860935" y="1719263"/>
                  <a:pt x="1950618" y="1719263"/>
                </a:cubicBezTo>
                <a:cubicBezTo>
                  <a:pt x="1040298" y="1719263"/>
                  <a:pt x="271998" y="1049959"/>
                  <a:pt x="29725" y="134033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8" name="任意多边形: 形状 187"/>
          <p:cNvSpPr/>
          <p:nvPr/>
        </p:nvSpPr>
        <p:spPr>
          <a:xfrm>
            <a:off x="4294786" y="0"/>
            <a:ext cx="3592905" cy="1725984"/>
          </a:xfrm>
          <a:custGeom>
            <a:avLst/>
            <a:gdLst>
              <a:gd name="connsiteX0" fmla="*/ 0 w 3592905"/>
              <a:gd name="connsiteY0" fmla="*/ 0 h 1725984"/>
              <a:gd name="connsiteX1" fmla="*/ 3592905 w 3592905"/>
              <a:gd name="connsiteY1" fmla="*/ 0 h 1725984"/>
              <a:gd name="connsiteX2" fmla="*/ 3587358 w 3592905"/>
              <a:gd name="connsiteY2" fmla="*/ 109844 h 1725984"/>
              <a:gd name="connsiteX3" fmla="*/ 1796452 w 3592905"/>
              <a:gd name="connsiteY3" fmla="*/ 1725984 h 1725984"/>
              <a:gd name="connsiteX4" fmla="*/ 5547 w 3592905"/>
              <a:gd name="connsiteY4" fmla="*/ 109844 h 172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2905" h="1725984">
                <a:moveTo>
                  <a:pt x="0" y="0"/>
                </a:moveTo>
                <a:lnTo>
                  <a:pt x="3592905" y="0"/>
                </a:lnTo>
                <a:lnTo>
                  <a:pt x="3587358" y="109844"/>
                </a:lnTo>
                <a:cubicBezTo>
                  <a:pt x="3495170" y="1017606"/>
                  <a:pt x="2728536" y="1725984"/>
                  <a:pt x="1796452" y="1725984"/>
                </a:cubicBezTo>
                <a:cubicBezTo>
                  <a:pt x="864368" y="1725984"/>
                  <a:pt x="97735" y="1017606"/>
                  <a:pt x="5547" y="1098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89" name="组合 188"/>
          <p:cNvGrpSpPr/>
          <p:nvPr/>
        </p:nvGrpSpPr>
        <p:grpSpPr>
          <a:xfrm>
            <a:off x="5431027" y="298047"/>
            <a:ext cx="1320423" cy="1005661"/>
            <a:chOff x="5386258" y="298047"/>
            <a:chExt cx="1320423" cy="1005661"/>
          </a:xfrm>
        </p:grpSpPr>
        <p:sp>
          <p:nvSpPr>
            <p:cNvPr id="190" name="矩形 189"/>
            <p:cNvSpPr/>
            <p:nvPr/>
          </p:nvSpPr>
          <p:spPr>
            <a:xfrm>
              <a:off x="5386258" y="29804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</a:t>
              </a:r>
            </a:p>
          </p:txBody>
        </p:sp>
        <p:sp>
          <p:nvSpPr>
            <p:cNvPr id="191" name="矩形 190"/>
            <p:cNvSpPr/>
            <p:nvPr/>
          </p:nvSpPr>
          <p:spPr>
            <a:xfrm>
              <a:off x="5957758" y="53426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录</a:t>
              </a:r>
            </a:p>
          </p:txBody>
        </p:sp>
        <p:cxnSp>
          <p:nvCxnSpPr>
            <p:cNvPr id="192" name="直接连接符 191"/>
            <p:cNvCxnSpPr/>
            <p:nvPr/>
          </p:nvCxnSpPr>
          <p:spPr>
            <a:xfrm flipV="1">
              <a:off x="5603081" y="1001316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 flipV="1">
              <a:off x="6210300" y="379810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椭圆 193"/>
          <p:cNvSpPr/>
          <p:nvPr/>
        </p:nvSpPr>
        <p:spPr>
          <a:xfrm>
            <a:off x="4218102" y="1144930"/>
            <a:ext cx="140946" cy="140946"/>
          </a:xfrm>
          <a:prstGeom prst="ellipse">
            <a:avLst/>
          </a:prstGeom>
          <a:solidFill>
            <a:srgbClr val="035C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矩形 199"/>
          <p:cNvSpPr/>
          <p:nvPr/>
        </p:nvSpPr>
        <p:spPr>
          <a:xfrm>
            <a:off x="7157367" y="3488547"/>
            <a:ext cx="1783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时间与分工安排</a:t>
            </a:r>
          </a:p>
        </p:txBody>
      </p:sp>
      <p:sp>
        <p:nvSpPr>
          <p:cNvPr id="202" name="矩形 201"/>
          <p:cNvSpPr/>
          <p:nvPr/>
        </p:nvSpPr>
        <p:spPr>
          <a:xfrm>
            <a:off x="9651682" y="5087457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各种比例</a:t>
            </a:r>
          </a:p>
        </p:txBody>
      </p:sp>
      <p:sp>
        <p:nvSpPr>
          <p:cNvPr id="204" name="椭圆 203"/>
          <p:cNvSpPr/>
          <p:nvPr/>
        </p:nvSpPr>
        <p:spPr>
          <a:xfrm>
            <a:off x="3651454" y="386381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5466829" y="2869448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第三章</a:t>
            </a:r>
          </a:p>
        </p:txBody>
      </p:sp>
      <p:sp>
        <p:nvSpPr>
          <p:cNvPr id="208" name="椭圆 207"/>
          <p:cNvSpPr/>
          <p:nvPr/>
        </p:nvSpPr>
        <p:spPr>
          <a:xfrm>
            <a:off x="5867172" y="337105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/>
        </p:nvSpPr>
        <p:spPr>
          <a:xfrm>
            <a:off x="7571854" y="2697998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第四章</a:t>
            </a:r>
          </a:p>
        </p:txBody>
      </p:sp>
      <p:sp>
        <p:nvSpPr>
          <p:cNvPr id="212" name="椭圆 211"/>
          <p:cNvSpPr/>
          <p:nvPr/>
        </p:nvSpPr>
        <p:spPr>
          <a:xfrm>
            <a:off x="7972197" y="319960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椭圆 215"/>
          <p:cNvSpPr/>
          <p:nvPr/>
        </p:nvSpPr>
        <p:spPr>
          <a:xfrm>
            <a:off x="10123374" y="4456908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矩形 217"/>
          <p:cNvSpPr/>
          <p:nvPr/>
        </p:nvSpPr>
        <p:spPr>
          <a:xfrm>
            <a:off x="5280942" y="3636519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问题及解答</a:t>
            </a:r>
          </a:p>
        </p:txBody>
      </p:sp>
      <p:sp>
        <p:nvSpPr>
          <p:cNvPr id="220" name="椭圆 219"/>
          <p:cNvSpPr/>
          <p:nvPr/>
        </p:nvSpPr>
        <p:spPr>
          <a:xfrm>
            <a:off x="10528414" y="2873716"/>
            <a:ext cx="452100" cy="4521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9735120" y="4069142"/>
            <a:ext cx="929582" cy="9295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787255" y="4095115"/>
            <a:ext cx="877570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sz="4400" spc="80" dirty="0">
                <a:solidFill>
                  <a:schemeClr val="bg1"/>
                </a:solidFill>
                <a:latin typeface="Bahnschrift SemiBold Condensed" pitchFamily="34" charset="0"/>
                <a:sym typeface="Bahnschrift SemiBold Condensed" pitchFamily="34" charset="0"/>
              </a:rPr>
              <a:t>05</a:t>
            </a:r>
            <a:endParaRPr lang="zh-CN" altLang="en-US" sz="4400" spc="80" dirty="0">
              <a:solidFill>
                <a:schemeClr val="bg1"/>
              </a:solidFill>
              <a:latin typeface="Bahnschrift SemiBold Condensed" pitchFamily="34" charset="0"/>
              <a:sym typeface="Bahnschrift SemiBold Condensed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3651" y="3375626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第二章</a:t>
            </a:r>
          </a:p>
        </p:txBody>
      </p:sp>
      <p:sp>
        <p:nvSpPr>
          <p:cNvPr id="5" name="矩形 4"/>
          <p:cNvSpPr/>
          <p:nvPr/>
        </p:nvSpPr>
        <p:spPr>
          <a:xfrm>
            <a:off x="3253819" y="4176613"/>
            <a:ext cx="94869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UML图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椭圆 52"/>
          <p:cNvSpPr/>
          <p:nvPr/>
        </p:nvSpPr>
        <p:spPr>
          <a:xfrm>
            <a:off x="5014913" y="909638"/>
            <a:ext cx="1081087" cy="108108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任意多边形: 形状 162"/>
          <p:cNvSpPr/>
          <p:nvPr/>
        </p:nvSpPr>
        <p:spPr>
          <a:xfrm>
            <a:off x="6880900" y="3028952"/>
            <a:ext cx="5311100" cy="3829049"/>
          </a:xfrm>
          <a:custGeom>
            <a:avLst/>
            <a:gdLst>
              <a:gd name="connsiteX0" fmla="*/ 4284782 w 5311100"/>
              <a:gd name="connsiteY0" fmla="*/ 0 h 3829049"/>
              <a:gd name="connsiteX1" fmla="*/ 5153890 w 5311100"/>
              <a:gd name="connsiteY1" fmla="*/ 87614 h 3829049"/>
              <a:gd name="connsiteX2" fmla="*/ 5311100 w 5311100"/>
              <a:gd name="connsiteY2" fmla="*/ 123898 h 3829049"/>
              <a:gd name="connsiteX3" fmla="*/ 5311100 w 5311100"/>
              <a:gd name="connsiteY3" fmla="*/ 3829049 h 3829049"/>
              <a:gd name="connsiteX4" fmla="*/ 0 w 5311100"/>
              <a:gd name="connsiteY4" fmla="*/ 3829049 h 3829049"/>
              <a:gd name="connsiteX5" fmla="*/ 22027 w 5311100"/>
              <a:gd name="connsiteY5" fmla="*/ 3655702 h 3829049"/>
              <a:gd name="connsiteX6" fmla="*/ 4284782 w 5311100"/>
              <a:gd name="connsiteY6" fmla="*/ 0 h 3829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11100" h="3829049">
                <a:moveTo>
                  <a:pt x="4284782" y="0"/>
                </a:moveTo>
                <a:cubicBezTo>
                  <a:pt x="4582494" y="0"/>
                  <a:pt x="4873160" y="30168"/>
                  <a:pt x="5153890" y="87614"/>
                </a:cubicBezTo>
                <a:lnTo>
                  <a:pt x="5311100" y="123898"/>
                </a:lnTo>
                <a:lnTo>
                  <a:pt x="5311100" y="3829049"/>
                </a:lnTo>
                <a:lnTo>
                  <a:pt x="0" y="3829049"/>
                </a:lnTo>
                <a:lnTo>
                  <a:pt x="22027" y="3655702"/>
                </a:lnTo>
                <a:cubicBezTo>
                  <a:pt x="338317" y="1585702"/>
                  <a:pt x="2126369" y="0"/>
                  <a:pt x="4284782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9" name="任意多边形: 形状 128"/>
          <p:cNvSpPr/>
          <p:nvPr/>
        </p:nvSpPr>
        <p:spPr>
          <a:xfrm>
            <a:off x="1352125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531160" y="754143"/>
            <a:ext cx="9755760" cy="42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10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分工流程图与贡献度比例</a:t>
            </a:r>
          </a:p>
        </p:txBody>
      </p:sp>
      <p:grpSp>
        <p:nvGrpSpPr>
          <p:cNvPr id="131" name="组合 130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132" name="椭圆 131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16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文档内容</a:t>
              </a:r>
            </a:p>
          </p:txBody>
        </p:sp>
        <p:sp>
          <p:nvSpPr>
            <p:cNvPr id="17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图</a:t>
              </a:r>
            </a:p>
          </p:txBody>
        </p:sp>
        <p:sp>
          <p:nvSpPr>
            <p:cNvPr id="18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时间与分工安排</a:t>
              </a:r>
              <a:endParaRPr lang="zh-CN" altLang="en-US" sz="1400" dirty="0">
                <a:solidFill>
                  <a:schemeClr val="tx1">
                    <a:alpha val="63000"/>
                  </a:schemeClr>
                </a:solidFill>
                <a:latin typeface="+mn-ea"/>
              </a:endParaRPr>
            </a:p>
          </p:txBody>
        </p:sp>
        <p:sp>
          <p:nvSpPr>
            <p:cNvPr id="19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20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问题及解答</a:t>
              </a: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B571F330-2602-4297-AAA7-9E82EC89F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397" y="1250246"/>
            <a:ext cx="4163006" cy="472505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A5BBBD0-89A5-4A64-B364-3A678DF120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105" y="1250246"/>
            <a:ext cx="4363082" cy="4644571"/>
          </a:xfrm>
          <a:prstGeom prst="rect">
            <a:avLst/>
          </a:prstGeom>
        </p:spPr>
      </p:pic>
      <p:sp>
        <p:nvSpPr>
          <p:cNvPr id="154" name="椭圆 153"/>
          <p:cNvSpPr/>
          <p:nvPr/>
        </p:nvSpPr>
        <p:spPr>
          <a:xfrm>
            <a:off x="6052768" y="3138117"/>
            <a:ext cx="615104" cy="61510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altLang="zh-CN" sz="2800" spc="80" dirty="0">
                <a:solidFill>
                  <a:schemeClr val="bg1"/>
                </a:solidFill>
                <a:latin typeface="Bahnschrift SemiBold Condensed" pitchFamily="34" charset="0"/>
              </a:rPr>
              <a:t>2</a:t>
            </a:r>
            <a:endParaRPr lang="zh-CN" altLang="en-US" sz="2800" spc="80" dirty="0">
              <a:solidFill>
                <a:schemeClr val="bg1"/>
              </a:solidFill>
              <a:latin typeface="Bahnschrift SemiBold Condensed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145170" y="3209237"/>
            <a:ext cx="615104" cy="61510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altLang="zh-CN" sz="2800" spc="80" dirty="0">
                <a:solidFill>
                  <a:schemeClr val="bg1"/>
                </a:solidFill>
                <a:latin typeface="Bahnschrift SemiBold Condensed" pitchFamily="34" charset="0"/>
              </a:rPr>
              <a:t>1</a:t>
            </a:r>
            <a:endParaRPr lang="zh-CN" altLang="en-US" sz="2800" spc="80" dirty="0">
              <a:solidFill>
                <a:schemeClr val="bg1"/>
              </a:solidFill>
              <a:latin typeface="Bahnschrift SemiBold Condensed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553756" y="2874211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第一章</a:t>
            </a:r>
          </a:p>
        </p:txBody>
      </p:sp>
      <p:sp>
        <p:nvSpPr>
          <p:cNvPr id="49" name="矩形 48"/>
          <p:cNvSpPr/>
          <p:nvPr/>
        </p:nvSpPr>
        <p:spPr>
          <a:xfrm>
            <a:off x="1452564" y="3618150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设计文档</a:t>
            </a:r>
          </a:p>
        </p:txBody>
      </p:sp>
      <p:sp>
        <p:nvSpPr>
          <p:cNvPr id="121" name="任意多边形: 形状 120"/>
          <p:cNvSpPr/>
          <p:nvPr/>
        </p:nvSpPr>
        <p:spPr>
          <a:xfrm rot="2001767">
            <a:off x="9105615" y="1066962"/>
            <a:ext cx="979224" cy="985205"/>
          </a:xfrm>
          <a:custGeom>
            <a:avLst/>
            <a:gdLst>
              <a:gd name="connsiteX0" fmla="*/ 447971 w 1442460"/>
              <a:gd name="connsiteY0" fmla="*/ 1397101 h 1451272"/>
              <a:gd name="connsiteX1" fmla="*/ 994490 w 1442460"/>
              <a:gd name="connsiteY1" fmla="*/ 1397101 h 1451272"/>
              <a:gd name="connsiteX2" fmla="*/ 867471 w 1442460"/>
              <a:gd name="connsiteY2" fmla="*/ 1436530 h 1451272"/>
              <a:gd name="connsiteX3" fmla="*/ 721230 w 1442460"/>
              <a:gd name="connsiteY3" fmla="*/ 1451272 h 1451272"/>
              <a:gd name="connsiteX4" fmla="*/ 574989 w 1442460"/>
              <a:gd name="connsiteY4" fmla="*/ 1436530 h 1451272"/>
              <a:gd name="connsiteX5" fmla="*/ 209854 w 1442460"/>
              <a:gd name="connsiteY5" fmla="*/ 1240162 h 1451272"/>
              <a:gd name="connsiteX6" fmla="*/ 1232607 w 1442460"/>
              <a:gd name="connsiteY6" fmla="*/ 1240162 h 1451272"/>
              <a:gd name="connsiteX7" fmla="*/ 1166640 w 1442460"/>
              <a:gd name="connsiteY7" fmla="*/ 1294590 h 1451272"/>
              <a:gd name="connsiteX8" fmla="*/ 275821 w 1442460"/>
              <a:gd name="connsiteY8" fmla="*/ 1294590 h 1451272"/>
              <a:gd name="connsiteX9" fmla="*/ 93401 w 1442460"/>
              <a:gd name="connsiteY9" fmla="*/ 1083223 h 1451272"/>
              <a:gd name="connsiteX10" fmla="*/ 1349059 w 1442460"/>
              <a:gd name="connsiteY10" fmla="*/ 1083223 h 1451272"/>
              <a:gd name="connsiteX11" fmla="*/ 1322939 w 1442460"/>
              <a:gd name="connsiteY11" fmla="*/ 1131346 h 1451272"/>
              <a:gd name="connsiteX12" fmla="*/ 1317737 w 1442460"/>
              <a:gd name="connsiteY12" fmla="*/ 1137651 h 1451272"/>
              <a:gd name="connsiteX13" fmla="*/ 124723 w 1442460"/>
              <a:gd name="connsiteY13" fmla="*/ 1137651 h 1451272"/>
              <a:gd name="connsiteX14" fmla="*/ 119521 w 1442460"/>
              <a:gd name="connsiteY14" fmla="*/ 1131346 h 1451272"/>
              <a:gd name="connsiteX15" fmla="*/ 27225 w 1442460"/>
              <a:gd name="connsiteY15" fmla="*/ 926284 h 1451272"/>
              <a:gd name="connsiteX16" fmla="*/ 1415235 w 1442460"/>
              <a:gd name="connsiteY16" fmla="*/ 926284 h 1451272"/>
              <a:gd name="connsiteX17" fmla="*/ 1398340 w 1442460"/>
              <a:gd name="connsiteY17" fmla="*/ 980712 h 1451272"/>
              <a:gd name="connsiteX18" fmla="*/ 44121 w 1442460"/>
              <a:gd name="connsiteY18" fmla="*/ 980712 h 1451272"/>
              <a:gd name="connsiteX19" fmla="*/ 0 w 1442460"/>
              <a:gd name="connsiteY19" fmla="*/ 769345 h 1451272"/>
              <a:gd name="connsiteX20" fmla="*/ 1442460 w 1442460"/>
              <a:gd name="connsiteY20" fmla="*/ 769345 h 1451272"/>
              <a:gd name="connsiteX21" fmla="*/ 1436973 w 1442460"/>
              <a:gd name="connsiteY21" fmla="*/ 823773 h 1451272"/>
              <a:gd name="connsiteX22" fmla="*/ 5487 w 1442460"/>
              <a:gd name="connsiteY22" fmla="*/ 823773 h 1451272"/>
              <a:gd name="connsiteX23" fmla="*/ 7009 w 1442460"/>
              <a:gd name="connsiteY23" fmla="*/ 612406 h 1451272"/>
              <a:gd name="connsiteX24" fmla="*/ 1435452 w 1442460"/>
              <a:gd name="connsiteY24" fmla="*/ 612406 h 1451272"/>
              <a:gd name="connsiteX25" fmla="*/ 1440939 w 1442460"/>
              <a:gd name="connsiteY25" fmla="*/ 666834 h 1451272"/>
              <a:gd name="connsiteX26" fmla="*/ 1522 w 1442460"/>
              <a:gd name="connsiteY26" fmla="*/ 666834 h 1451272"/>
              <a:gd name="connsiteX27" fmla="*/ 48806 w 1442460"/>
              <a:gd name="connsiteY27" fmla="*/ 455467 h 1451272"/>
              <a:gd name="connsiteX28" fmla="*/ 1393655 w 1442460"/>
              <a:gd name="connsiteY28" fmla="*/ 455467 h 1451272"/>
              <a:gd name="connsiteX29" fmla="*/ 1410550 w 1442460"/>
              <a:gd name="connsiteY29" fmla="*/ 509895 h 1451272"/>
              <a:gd name="connsiteX30" fmla="*/ 31911 w 1442460"/>
              <a:gd name="connsiteY30" fmla="*/ 509895 h 1451272"/>
              <a:gd name="connsiteX31" fmla="*/ 137176 w 1442460"/>
              <a:gd name="connsiteY31" fmla="*/ 298528 h 1451272"/>
              <a:gd name="connsiteX32" fmla="*/ 1305284 w 1442460"/>
              <a:gd name="connsiteY32" fmla="*/ 298528 h 1451272"/>
              <a:gd name="connsiteX33" fmla="*/ 1322939 w 1442460"/>
              <a:gd name="connsiteY33" fmla="*/ 319926 h 1451272"/>
              <a:gd name="connsiteX34" fmla="*/ 1340867 w 1442460"/>
              <a:gd name="connsiteY34" fmla="*/ 352956 h 1451272"/>
              <a:gd name="connsiteX35" fmla="*/ 101593 w 1442460"/>
              <a:gd name="connsiteY35" fmla="*/ 352956 h 1451272"/>
              <a:gd name="connsiteX36" fmla="*/ 119521 w 1442460"/>
              <a:gd name="connsiteY36" fmla="*/ 319926 h 1451272"/>
              <a:gd name="connsiteX37" fmla="*/ 294114 w 1442460"/>
              <a:gd name="connsiteY37" fmla="*/ 141589 h 1451272"/>
              <a:gd name="connsiteX38" fmla="*/ 1148347 w 1442460"/>
              <a:gd name="connsiteY38" fmla="*/ 141589 h 1451272"/>
              <a:gd name="connsiteX39" fmla="*/ 1214314 w 1442460"/>
              <a:gd name="connsiteY39" fmla="*/ 196017 h 1451272"/>
              <a:gd name="connsiteX40" fmla="*/ 228147 w 1442460"/>
              <a:gd name="connsiteY40" fmla="*/ 196017 h 1451272"/>
              <a:gd name="connsiteX41" fmla="*/ 721230 w 1442460"/>
              <a:gd name="connsiteY41" fmla="*/ 0 h 1451272"/>
              <a:gd name="connsiteX42" fmla="*/ 867471 w 1442460"/>
              <a:gd name="connsiteY42" fmla="*/ 14742 h 1451272"/>
              <a:gd name="connsiteX43" fmla="*/ 945868 w 1442460"/>
              <a:gd name="connsiteY43" fmla="*/ 39078 h 1451272"/>
              <a:gd name="connsiteX44" fmla="*/ 496593 w 1442460"/>
              <a:gd name="connsiteY44" fmla="*/ 39078 h 1451272"/>
              <a:gd name="connsiteX45" fmla="*/ 574989 w 1442460"/>
              <a:gd name="connsiteY45" fmla="*/ 14742 h 1451272"/>
              <a:gd name="connsiteX46" fmla="*/ 721230 w 1442460"/>
              <a:gd name="connsiteY46" fmla="*/ 0 h 145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442460" h="1451272">
                <a:moveTo>
                  <a:pt x="447971" y="1397101"/>
                </a:moveTo>
                <a:lnTo>
                  <a:pt x="994490" y="1397101"/>
                </a:lnTo>
                <a:lnTo>
                  <a:pt x="867471" y="1436530"/>
                </a:lnTo>
                <a:cubicBezTo>
                  <a:pt x="820234" y="1446196"/>
                  <a:pt x="771325" y="1451272"/>
                  <a:pt x="721230" y="1451272"/>
                </a:cubicBezTo>
                <a:cubicBezTo>
                  <a:pt x="671136" y="1451272"/>
                  <a:pt x="622226" y="1446196"/>
                  <a:pt x="574989" y="1436530"/>
                </a:cubicBezTo>
                <a:close/>
                <a:moveTo>
                  <a:pt x="209854" y="1240162"/>
                </a:moveTo>
                <a:lnTo>
                  <a:pt x="1232607" y="1240162"/>
                </a:lnTo>
                <a:lnTo>
                  <a:pt x="1166640" y="1294590"/>
                </a:lnTo>
                <a:lnTo>
                  <a:pt x="275821" y="1294590"/>
                </a:lnTo>
                <a:close/>
                <a:moveTo>
                  <a:pt x="93401" y="1083223"/>
                </a:moveTo>
                <a:lnTo>
                  <a:pt x="1349059" y="1083223"/>
                </a:lnTo>
                <a:lnTo>
                  <a:pt x="1322939" y="1131346"/>
                </a:lnTo>
                <a:lnTo>
                  <a:pt x="1317737" y="1137651"/>
                </a:lnTo>
                <a:lnTo>
                  <a:pt x="124723" y="1137651"/>
                </a:lnTo>
                <a:lnTo>
                  <a:pt x="119521" y="1131346"/>
                </a:lnTo>
                <a:close/>
                <a:moveTo>
                  <a:pt x="27225" y="926284"/>
                </a:moveTo>
                <a:lnTo>
                  <a:pt x="1415235" y="926284"/>
                </a:lnTo>
                <a:lnTo>
                  <a:pt x="1398340" y="980712"/>
                </a:lnTo>
                <a:lnTo>
                  <a:pt x="44121" y="980712"/>
                </a:lnTo>
                <a:close/>
                <a:moveTo>
                  <a:pt x="0" y="769345"/>
                </a:moveTo>
                <a:lnTo>
                  <a:pt x="1442460" y="769345"/>
                </a:lnTo>
                <a:lnTo>
                  <a:pt x="1436973" y="823773"/>
                </a:lnTo>
                <a:lnTo>
                  <a:pt x="5487" y="823773"/>
                </a:lnTo>
                <a:close/>
                <a:moveTo>
                  <a:pt x="7009" y="612406"/>
                </a:moveTo>
                <a:lnTo>
                  <a:pt x="1435452" y="612406"/>
                </a:lnTo>
                <a:lnTo>
                  <a:pt x="1440939" y="666834"/>
                </a:lnTo>
                <a:lnTo>
                  <a:pt x="1522" y="666834"/>
                </a:lnTo>
                <a:close/>
                <a:moveTo>
                  <a:pt x="48806" y="455467"/>
                </a:moveTo>
                <a:lnTo>
                  <a:pt x="1393655" y="455467"/>
                </a:lnTo>
                <a:lnTo>
                  <a:pt x="1410550" y="509895"/>
                </a:lnTo>
                <a:lnTo>
                  <a:pt x="31911" y="509895"/>
                </a:lnTo>
                <a:close/>
                <a:moveTo>
                  <a:pt x="137176" y="298528"/>
                </a:moveTo>
                <a:lnTo>
                  <a:pt x="1305284" y="298528"/>
                </a:lnTo>
                <a:lnTo>
                  <a:pt x="1322939" y="319926"/>
                </a:lnTo>
                <a:lnTo>
                  <a:pt x="1340867" y="352956"/>
                </a:lnTo>
                <a:lnTo>
                  <a:pt x="101593" y="352956"/>
                </a:lnTo>
                <a:lnTo>
                  <a:pt x="119521" y="319926"/>
                </a:lnTo>
                <a:close/>
                <a:moveTo>
                  <a:pt x="294114" y="141589"/>
                </a:moveTo>
                <a:lnTo>
                  <a:pt x="1148347" y="141589"/>
                </a:lnTo>
                <a:lnTo>
                  <a:pt x="1214314" y="196017"/>
                </a:lnTo>
                <a:lnTo>
                  <a:pt x="228147" y="196017"/>
                </a:lnTo>
                <a:close/>
                <a:moveTo>
                  <a:pt x="721230" y="0"/>
                </a:moveTo>
                <a:cubicBezTo>
                  <a:pt x="771325" y="0"/>
                  <a:pt x="820234" y="5076"/>
                  <a:pt x="867471" y="14742"/>
                </a:cubicBezTo>
                <a:lnTo>
                  <a:pt x="945868" y="39078"/>
                </a:lnTo>
                <a:lnTo>
                  <a:pt x="496593" y="39078"/>
                </a:lnTo>
                <a:lnTo>
                  <a:pt x="574989" y="14742"/>
                </a:lnTo>
                <a:cubicBezTo>
                  <a:pt x="622226" y="5076"/>
                  <a:pt x="671136" y="0"/>
                  <a:pt x="7212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3" name="任意多边形: 形状 122"/>
          <p:cNvSpPr/>
          <p:nvPr/>
        </p:nvSpPr>
        <p:spPr>
          <a:xfrm>
            <a:off x="-1644649" y="3071153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任意多边形: 形状 124"/>
          <p:cNvSpPr/>
          <p:nvPr/>
        </p:nvSpPr>
        <p:spPr>
          <a:xfrm>
            <a:off x="-3270249" y="3100182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126"/>
          <p:cNvSpPr/>
          <p:nvPr/>
        </p:nvSpPr>
        <p:spPr>
          <a:xfrm>
            <a:off x="1954099" y="3375818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椭圆 183"/>
          <p:cNvSpPr/>
          <p:nvPr/>
        </p:nvSpPr>
        <p:spPr>
          <a:xfrm>
            <a:off x="8787379" y="1478302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任意多边形: 形状 185"/>
          <p:cNvSpPr/>
          <p:nvPr/>
        </p:nvSpPr>
        <p:spPr>
          <a:xfrm>
            <a:off x="3805093" y="1"/>
            <a:ext cx="3968423" cy="1933574"/>
          </a:xfrm>
          <a:custGeom>
            <a:avLst/>
            <a:gdLst>
              <a:gd name="connsiteX0" fmla="*/ 0 w 3968423"/>
              <a:gd name="connsiteY0" fmla="*/ 0 h 1933574"/>
              <a:gd name="connsiteX1" fmla="*/ 3968423 w 3968423"/>
              <a:gd name="connsiteY1" fmla="*/ 0 h 1933574"/>
              <a:gd name="connsiteX2" fmla="*/ 3946431 w 3968423"/>
              <a:gd name="connsiteY2" fmla="*/ 161996 h 1933574"/>
              <a:gd name="connsiteX3" fmla="*/ 1984212 w 3968423"/>
              <a:gd name="connsiteY3" fmla="*/ 1933574 h 1933574"/>
              <a:gd name="connsiteX4" fmla="*/ 21992 w 3968423"/>
              <a:gd name="connsiteY4" fmla="*/ 161996 h 1933574"/>
              <a:gd name="connsiteX0-1" fmla="*/ 0 w 3968423"/>
              <a:gd name="connsiteY0-2" fmla="*/ 19051 h 1952625"/>
              <a:gd name="connsiteX1-3" fmla="*/ 304945 w 3968423"/>
              <a:gd name="connsiteY1-4" fmla="*/ 0 h 1952625"/>
              <a:gd name="connsiteX2-5" fmla="*/ 3968423 w 3968423"/>
              <a:gd name="connsiteY2-6" fmla="*/ 19051 h 1952625"/>
              <a:gd name="connsiteX3-7" fmla="*/ 3946431 w 3968423"/>
              <a:gd name="connsiteY3-8" fmla="*/ 181047 h 1952625"/>
              <a:gd name="connsiteX4-9" fmla="*/ 1984212 w 3968423"/>
              <a:gd name="connsiteY4-10" fmla="*/ 1952625 h 1952625"/>
              <a:gd name="connsiteX5" fmla="*/ 21992 w 3968423"/>
              <a:gd name="connsiteY5" fmla="*/ 181047 h 1952625"/>
              <a:gd name="connsiteX6" fmla="*/ 0 w 3968423"/>
              <a:gd name="connsiteY6" fmla="*/ 19051 h 1952625"/>
              <a:gd name="connsiteX0-11" fmla="*/ 0 w 3968423"/>
              <a:gd name="connsiteY0-12" fmla="*/ 0 h 1933574"/>
              <a:gd name="connsiteX1-13" fmla="*/ 3968423 w 3968423"/>
              <a:gd name="connsiteY1-14" fmla="*/ 0 h 1933574"/>
              <a:gd name="connsiteX2-15" fmla="*/ 3946431 w 3968423"/>
              <a:gd name="connsiteY2-16" fmla="*/ 161996 h 1933574"/>
              <a:gd name="connsiteX3-17" fmla="*/ 1984212 w 3968423"/>
              <a:gd name="connsiteY3-18" fmla="*/ 1933574 h 1933574"/>
              <a:gd name="connsiteX4-19" fmla="*/ 21992 w 3968423"/>
              <a:gd name="connsiteY4-20" fmla="*/ 161996 h 1933574"/>
              <a:gd name="connsiteX5-21" fmla="*/ 0 w 3968423"/>
              <a:gd name="connsiteY5-22" fmla="*/ 0 h 1933574"/>
              <a:gd name="connsiteX0-23" fmla="*/ 0 w 3968423"/>
              <a:gd name="connsiteY0-24" fmla="*/ 14289 h 1947863"/>
              <a:gd name="connsiteX1-25" fmla="*/ 328757 w 3968423"/>
              <a:gd name="connsiteY1-26" fmla="*/ 0 h 1947863"/>
              <a:gd name="connsiteX2-27" fmla="*/ 3968423 w 3968423"/>
              <a:gd name="connsiteY2-28" fmla="*/ 14289 h 1947863"/>
              <a:gd name="connsiteX3-29" fmla="*/ 3946431 w 3968423"/>
              <a:gd name="connsiteY3-30" fmla="*/ 176285 h 1947863"/>
              <a:gd name="connsiteX4-31" fmla="*/ 1984212 w 3968423"/>
              <a:gd name="connsiteY4-32" fmla="*/ 1947863 h 1947863"/>
              <a:gd name="connsiteX5-33" fmla="*/ 21992 w 3968423"/>
              <a:gd name="connsiteY5-34" fmla="*/ 176285 h 1947863"/>
              <a:gd name="connsiteX6-35" fmla="*/ 0 w 3968423"/>
              <a:gd name="connsiteY6-36" fmla="*/ 14289 h 1947863"/>
              <a:gd name="connsiteX0-37" fmla="*/ 328757 w 3968423"/>
              <a:gd name="connsiteY0-38" fmla="*/ 0 h 1947863"/>
              <a:gd name="connsiteX1-39" fmla="*/ 3968423 w 3968423"/>
              <a:gd name="connsiteY1-40" fmla="*/ 14289 h 1947863"/>
              <a:gd name="connsiteX2-41" fmla="*/ 3946431 w 3968423"/>
              <a:gd name="connsiteY2-42" fmla="*/ 176285 h 1947863"/>
              <a:gd name="connsiteX3-43" fmla="*/ 1984212 w 3968423"/>
              <a:gd name="connsiteY3-44" fmla="*/ 1947863 h 1947863"/>
              <a:gd name="connsiteX4-45" fmla="*/ 21992 w 3968423"/>
              <a:gd name="connsiteY4-46" fmla="*/ 176285 h 1947863"/>
              <a:gd name="connsiteX5-47" fmla="*/ 0 w 3968423"/>
              <a:gd name="connsiteY5-48" fmla="*/ 14289 h 1947863"/>
              <a:gd name="connsiteX6-49" fmla="*/ 420197 w 3968423"/>
              <a:gd name="connsiteY6-50" fmla="*/ 91440 h 1947863"/>
              <a:gd name="connsiteX0-51" fmla="*/ 328757 w 3968423"/>
              <a:gd name="connsiteY0-52" fmla="*/ 0 h 1947863"/>
              <a:gd name="connsiteX1-53" fmla="*/ 3968423 w 3968423"/>
              <a:gd name="connsiteY1-54" fmla="*/ 14289 h 1947863"/>
              <a:gd name="connsiteX2-55" fmla="*/ 3946431 w 3968423"/>
              <a:gd name="connsiteY2-56" fmla="*/ 176285 h 1947863"/>
              <a:gd name="connsiteX3-57" fmla="*/ 1984212 w 3968423"/>
              <a:gd name="connsiteY3-58" fmla="*/ 1947863 h 1947863"/>
              <a:gd name="connsiteX4-59" fmla="*/ 21992 w 3968423"/>
              <a:gd name="connsiteY4-60" fmla="*/ 176285 h 1947863"/>
              <a:gd name="connsiteX5-61" fmla="*/ 0 w 3968423"/>
              <a:gd name="connsiteY5-62" fmla="*/ 14289 h 1947863"/>
              <a:gd name="connsiteX0-63" fmla="*/ 3968423 w 3968423"/>
              <a:gd name="connsiteY0-64" fmla="*/ 0 h 1933574"/>
              <a:gd name="connsiteX1-65" fmla="*/ 3946431 w 3968423"/>
              <a:gd name="connsiteY1-66" fmla="*/ 161996 h 1933574"/>
              <a:gd name="connsiteX2-67" fmla="*/ 1984212 w 3968423"/>
              <a:gd name="connsiteY2-68" fmla="*/ 1933574 h 1933574"/>
              <a:gd name="connsiteX3-69" fmla="*/ 21992 w 3968423"/>
              <a:gd name="connsiteY3-70" fmla="*/ 161996 h 1933574"/>
              <a:gd name="connsiteX4-71" fmla="*/ 0 w 3968423"/>
              <a:gd name="connsiteY4-72" fmla="*/ 0 h 19335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68423" h="1933574">
                <a:moveTo>
                  <a:pt x="3968423" y="0"/>
                </a:moveTo>
                <a:lnTo>
                  <a:pt x="3946431" y="161996"/>
                </a:lnTo>
                <a:cubicBezTo>
                  <a:pt x="3764638" y="1172055"/>
                  <a:pt x="2955217" y="1933574"/>
                  <a:pt x="1984212" y="1933574"/>
                </a:cubicBezTo>
                <a:cubicBezTo>
                  <a:pt x="1013203" y="1933574"/>
                  <a:pt x="203783" y="1172055"/>
                  <a:pt x="21992" y="161996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7" name="任意多边形: 形状 186"/>
          <p:cNvSpPr/>
          <p:nvPr/>
        </p:nvSpPr>
        <p:spPr>
          <a:xfrm>
            <a:off x="4414949" y="1"/>
            <a:ext cx="3901235" cy="1719263"/>
          </a:xfrm>
          <a:custGeom>
            <a:avLst/>
            <a:gdLst>
              <a:gd name="connsiteX0" fmla="*/ 0 w 3901235"/>
              <a:gd name="connsiteY0" fmla="*/ 0 h 1719263"/>
              <a:gd name="connsiteX1" fmla="*/ 3901235 w 3901235"/>
              <a:gd name="connsiteY1" fmla="*/ 0 h 1719263"/>
              <a:gd name="connsiteX2" fmla="*/ 3871510 w 3901235"/>
              <a:gd name="connsiteY2" fmla="*/ 134033 h 1719263"/>
              <a:gd name="connsiteX3" fmla="*/ 1950618 w 3901235"/>
              <a:gd name="connsiteY3" fmla="*/ 1719263 h 1719263"/>
              <a:gd name="connsiteX4" fmla="*/ 29725 w 3901235"/>
              <a:gd name="connsiteY4" fmla="*/ 134033 h 1719263"/>
              <a:gd name="connsiteX0-1" fmla="*/ 0 w 3901235"/>
              <a:gd name="connsiteY0-2" fmla="*/ 4764 h 1724027"/>
              <a:gd name="connsiteX1-3" fmla="*/ 971439 w 3901235"/>
              <a:gd name="connsiteY1-4" fmla="*/ 0 h 1724027"/>
              <a:gd name="connsiteX2-5" fmla="*/ 3901235 w 3901235"/>
              <a:gd name="connsiteY2-6" fmla="*/ 4764 h 1724027"/>
              <a:gd name="connsiteX3-7" fmla="*/ 3871510 w 3901235"/>
              <a:gd name="connsiteY3-8" fmla="*/ 138797 h 1724027"/>
              <a:gd name="connsiteX4-9" fmla="*/ 1950618 w 3901235"/>
              <a:gd name="connsiteY4-10" fmla="*/ 1724027 h 1724027"/>
              <a:gd name="connsiteX5" fmla="*/ 29725 w 3901235"/>
              <a:gd name="connsiteY5" fmla="*/ 138797 h 1724027"/>
              <a:gd name="connsiteX6" fmla="*/ 0 w 3901235"/>
              <a:gd name="connsiteY6" fmla="*/ 4764 h 1724027"/>
              <a:gd name="connsiteX0-11" fmla="*/ 971439 w 3901235"/>
              <a:gd name="connsiteY0-12" fmla="*/ 0 h 1724027"/>
              <a:gd name="connsiteX1-13" fmla="*/ 3901235 w 3901235"/>
              <a:gd name="connsiteY1-14" fmla="*/ 4764 h 1724027"/>
              <a:gd name="connsiteX2-15" fmla="*/ 3871510 w 3901235"/>
              <a:gd name="connsiteY2-16" fmla="*/ 138797 h 1724027"/>
              <a:gd name="connsiteX3-17" fmla="*/ 1950618 w 3901235"/>
              <a:gd name="connsiteY3-18" fmla="*/ 1724027 h 1724027"/>
              <a:gd name="connsiteX4-19" fmla="*/ 29725 w 3901235"/>
              <a:gd name="connsiteY4-20" fmla="*/ 138797 h 1724027"/>
              <a:gd name="connsiteX5-21" fmla="*/ 0 w 3901235"/>
              <a:gd name="connsiteY5-22" fmla="*/ 4764 h 1724027"/>
              <a:gd name="connsiteX6-23" fmla="*/ 1062879 w 3901235"/>
              <a:gd name="connsiteY6-24" fmla="*/ 91440 h 1724027"/>
              <a:gd name="connsiteX0-25" fmla="*/ 971439 w 3901235"/>
              <a:gd name="connsiteY0-26" fmla="*/ 0 h 1724027"/>
              <a:gd name="connsiteX1-27" fmla="*/ 3901235 w 3901235"/>
              <a:gd name="connsiteY1-28" fmla="*/ 4764 h 1724027"/>
              <a:gd name="connsiteX2-29" fmla="*/ 3871510 w 3901235"/>
              <a:gd name="connsiteY2-30" fmla="*/ 138797 h 1724027"/>
              <a:gd name="connsiteX3-31" fmla="*/ 1950618 w 3901235"/>
              <a:gd name="connsiteY3-32" fmla="*/ 1724027 h 1724027"/>
              <a:gd name="connsiteX4-33" fmla="*/ 29725 w 3901235"/>
              <a:gd name="connsiteY4-34" fmla="*/ 138797 h 1724027"/>
              <a:gd name="connsiteX5-35" fmla="*/ 0 w 3901235"/>
              <a:gd name="connsiteY5-36" fmla="*/ 4764 h 1724027"/>
              <a:gd name="connsiteX0-37" fmla="*/ 3901235 w 3901235"/>
              <a:gd name="connsiteY0-38" fmla="*/ 0 h 1719263"/>
              <a:gd name="connsiteX1-39" fmla="*/ 3871510 w 3901235"/>
              <a:gd name="connsiteY1-40" fmla="*/ 134033 h 1719263"/>
              <a:gd name="connsiteX2-41" fmla="*/ 1950618 w 3901235"/>
              <a:gd name="connsiteY2-42" fmla="*/ 1719263 h 1719263"/>
              <a:gd name="connsiteX3-43" fmla="*/ 29725 w 3901235"/>
              <a:gd name="connsiteY3-44" fmla="*/ 134033 h 1719263"/>
              <a:gd name="connsiteX4-45" fmla="*/ 0 w 3901235"/>
              <a:gd name="connsiteY4-46" fmla="*/ 0 h 17192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01235" h="1719263">
                <a:moveTo>
                  <a:pt x="3901235" y="0"/>
                </a:moveTo>
                <a:lnTo>
                  <a:pt x="3871510" y="134033"/>
                </a:lnTo>
                <a:cubicBezTo>
                  <a:pt x="3629235" y="1049959"/>
                  <a:pt x="2860935" y="1719263"/>
                  <a:pt x="1950618" y="1719263"/>
                </a:cubicBezTo>
                <a:cubicBezTo>
                  <a:pt x="1040298" y="1719263"/>
                  <a:pt x="271998" y="1049959"/>
                  <a:pt x="29725" y="134033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8" name="任意多边形: 形状 187"/>
          <p:cNvSpPr/>
          <p:nvPr/>
        </p:nvSpPr>
        <p:spPr>
          <a:xfrm>
            <a:off x="4294786" y="0"/>
            <a:ext cx="3592905" cy="1725984"/>
          </a:xfrm>
          <a:custGeom>
            <a:avLst/>
            <a:gdLst>
              <a:gd name="connsiteX0" fmla="*/ 0 w 3592905"/>
              <a:gd name="connsiteY0" fmla="*/ 0 h 1725984"/>
              <a:gd name="connsiteX1" fmla="*/ 3592905 w 3592905"/>
              <a:gd name="connsiteY1" fmla="*/ 0 h 1725984"/>
              <a:gd name="connsiteX2" fmla="*/ 3587358 w 3592905"/>
              <a:gd name="connsiteY2" fmla="*/ 109844 h 1725984"/>
              <a:gd name="connsiteX3" fmla="*/ 1796452 w 3592905"/>
              <a:gd name="connsiteY3" fmla="*/ 1725984 h 1725984"/>
              <a:gd name="connsiteX4" fmla="*/ 5547 w 3592905"/>
              <a:gd name="connsiteY4" fmla="*/ 109844 h 172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2905" h="1725984">
                <a:moveTo>
                  <a:pt x="0" y="0"/>
                </a:moveTo>
                <a:lnTo>
                  <a:pt x="3592905" y="0"/>
                </a:lnTo>
                <a:lnTo>
                  <a:pt x="3587358" y="109844"/>
                </a:lnTo>
                <a:cubicBezTo>
                  <a:pt x="3495170" y="1017606"/>
                  <a:pt x="2728536" y="1725984"/>
                  <a:pt x="1796452" y="1725984"/>
                </a:cubicBezTo>
                <a:cubicBezTo>
                  <a:pt x="864368" y="1725984"/>
                  <a:pt x="97735" y="1017606"/>
                  <a:pt x="5547" y="1098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89" name="组合 188"/>
          <p:cNvGrpSpPr/>
          <p:nvPr/>
        </p:nvGrpSpPr>
        <p:grpSpPr>
          <a:xfrm>
            <a:off x="5431027" y="298047"/>
            <a:ext cx="1320423" cy="1005661"/>
            <a:chOff x="5386258" y="298047"/>
            <a:chExt cx="1320423" cy="1005661"/>
          </a:xfrm>
        </p:grpSpPr>
        <p:sp>
          <p:nvSpPr>
            <p:cNvPr id="190" name="矩形 189"/>
            <p:cNvSpPr/>
            <p:nvPr/>
          </p:nvSpPr>
          <p:spPr>
            <a:xfrm>
              <a:off x="5386258" y="29804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</a:t>
              </a:r>
            </a:p>
          </p:txBody>
        </p:sp>
        <p:sp>
          <p:nvSpPr>
            <p:cNvPr id="191" name="矩形 190"/>
            <p:cNvSpPr/>
            <p:nvPr/>
          </p:nvSpPr>
          <p:spPr>
            <a:xfrm>
              <a:off x="5957758" y="53426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录</a:t>
              </a:r>
            </a:p>
          </p:txBody>
        </p:sp>
        <p:cxnSp>
          <p:nvCxnSpPr>
            <p:cNvPr id="192" name="直接连接符 191"/>
            <p:cNvCxnSpPr/>
            <p:nvPr/>
          </p:nvCxnSpPr>
          <p:spPr>
            <a:xfrm flipV="1">
              <a:off x="5603081" y="1001316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 flipV="1">
              <a:off x="6210300" y="379810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椭圆 193"/>
          <p:cNvSpPr/>
          <p:nvPr/>
        </p:nvSpPr>
        <p:spPr>
          <a:xfrm>
            <a:off x="4218102" y="1144930"/>
            <a:ext cx="140946" cy="140946"/>
          </a:xfrm>
          <a:prstGeom prst="ellipse">
            <a:avLst/>
          </a:prstGeom>
          <a:solidFill>
            <a:srgbClr val="035C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矩形 195"/>
          <p:cNvSpPr/>
          <p:nvPr/>
        </p:nvSpPr>
        <p:spPr>
          <a:xfrm>
            <a:off x="3247936" y="3375626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第二章</a:t>
            </a:r>
          </a:p>
        </p:txBody>
      </p:sp>
      <p:sp>
        <p:nvSpPr>
          <p:cNvPr id="198" name="矩形 197"/>
          <p:cNvSpPr/>
          <p:nvPr/>
        </p:nvSpPr>
        <p:spPr>
          <a:xfrm>
            <a:off x="3253819" y="4176613"/>
            <a:ext cx="94869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UML图</a:t>
            </a:r>
          </a:p>
        </p:txBody>
      </p:sp>
      <p:sp>
        <p:nvSpPr>
          <p:cNvPr id="200" name="矩形 199"/>
          <p:cNvSpPr/>
          <p:nvPr/>
        </p:nvSpPr>
        <p:spPr>
          <a:xfrm>
            <a:off x="7157367" y="3488547"/>
            <a:ext cx="1783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时间与分工安排</a:t>
            </a:r>
          </a:p>
        </p:txBody>
      </p:sp>
      <p:sp>
        <p:nvSpPr>
          <p:cNvPr id="202" name="矩形 201"/>
          <p:cNvSpPr/>
          <p:nvPr/>
        </p:nvSpPr>
        <p:spPr>
          <a:xfrm>
            <a:off x="9678987" y="4683597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各种比例</a:t>
            </a:r>
          </a:p>
        </p:txBody>
      </p:sp>
      <p:sp>
        <p:nvSpPr>
          <p:cNvPr id="204" name="椭圆 203"/>
          <p:cNvSpPr/>
          <p:nvPr/>
        </p:nvSpPr>
        <p:spPr>
          <a:xfrm>
            <a:off x="3651454" y="386381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矩形 205"/>
          <p:cNvSpPr/>
          <p:nvPr/>
        </p:nvSpPr>
        <p:spPr>
          <a:xfrm>
            <a:off x="5466829" y="2869448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第三章</a:t>
            </a:r>
          </a:p>
        </p:txBody>
      </p:sp>
      <p:sp>
        <p:nvSpPr>
          <p:cNvPr id="208" name="椭圆 207"/>
          <p:cNvSpPr/>
          <p:nvPr/>
        </p:nvSpPr>
        <p:spPr>
          <a:xfrm>
            <a:off x="5867172" y="337105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矩形 209"/>
          <p:cNvSpPr/>
          <p:nvPr/>
        </p:nvSpPr>
        <p:spPr>
          <a:xfrm>
            <a:off x="7571854" y="2697998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第四章</a:t>
            </a:r>
          </a:p>
        </p:txBody>
      </p:sp>
      <p:sp>
        <p:nvSpPr>
          <p:cNvPr id="212" name="椭圆 211"/>
          <p:cNvSpPr/>
          <p:nvPr/>
        </p:nvSpPr>
        <p:spPr>
          <a:xfrm>
            <a:off x="7972197" y="319960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矩形 213"/>
          <p:cNvSpPr/>
          <p:nvPr/>
        </p:nvSpPr>
        <p:spPr>
          <a:xfrm>
            <a:off x="9723030" y="3955301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第五章</a:t>
            </a:r>
          </a:p>
        </p:txBody>
      </p:sp>
      <p:sp>
        <p:nvSpPr>
          <p:cNvPr id="216" name="椭圆 215"/>
          <p:cNvSpPr/>
          <p:nvPr/>
        </p:nvSpPr>
        <p:spPr>
          <a:xfrm>
            <a:off x="10123374" y="4456908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矩形 217"/>
          <p:cNvSpPr/>
          <p:nvPr/>
        </p:nvSpPr>
        <p:spPr>
          <a:xfrm>
            <a:off x="5280942" y="3636519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问题及解答</a:t>
            </a:r>
          </a:p>
        </p:txBody>
      </p:sp>
      <p:sp>
        <p:nvSpPr>
          <p:cNvPr id="220" name="椭圆 219"/>
          <p:cNvSpPr/>
          <p:nvPr/>
        </p:nvSpPr>
        <p:spPr>
          <a:xfrm>
            <a:off x="10528414" y="2873716"/>
            <a:ext cx="452100" cy="4521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: 形状 2"/>
          <p:cNvSpPr/>
          <p:nvPr/>
        </p:nvSpPr>
        <p:spPr>
          <a:xfrm>
            <a:off x="-1422399" y="3780766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: 形状 3"/>
          <p:cNvSpPr/>
          <p:nvPr/>
        </p:nvSpPr>
        <p:spPr>
          <a:xfrm>
            <a:off x="-3047999" y="3809795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0761323" y="1202532"/>
            <a:ext cx="389278" cy="38927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2826799" y="2516566"/>
            <a:ext cx="6538402" cy="10926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6500" b="1" dirty="0">
                <a:latin typeface="+mj-ea"/>
                <a:ea typeface="+mj-ea"/>
              </a:rPr>
              <a:t>感谢您的聆听</a:t>
            </a:r>
          </a:p>
        </p:txBody>
      </p:sp>
      <p:sp>
        <p:nvSpPr>
          <p:cNvPr id="28" name="椭圆 27"/>
          <p:cNvSpPr/>
          <p:nvPr/>
        </p:nvSpPr>
        <p:spPr>
          <a:xfrm>
            <a:off x="3167721" y="2997453"/>
            <a:ext cx="194120" cy="1941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74689" y="3050096"/>
            <a:ext cx="94318" cy="943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8838882" y="2986104"/>
            <a:ext cx="194120" cy="1941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9122992" y="3038747"/>
            <a:ext cx="94318" cy="943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-871877" y="2044360"/>
            <a:ext cx="2976448" cy="29764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3344523" y="817902"/>
            <a:ext cx="356620" cy="3566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1646350" y="5476986"/>
            <a:ext cx="603363" cy="6033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0333151" y="3059454"/>
            <a:ext cx="452100" cy="452100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2190637" y="1558131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8787379" y="1478302"/>
            <a:ext cx="153420" cy="15342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任意多边形: 形状 47"/>
          <p:cNvSpPr/>
          <p:nvPr/>
        </p:nvSpPr>
        <p:spPr>
          <a:xfrm rot="2001767">
            <a:off x="10705817" y="1962311"/>
            <a:ext cx="979224" cy="985205"/>
          </a:xfrm>
          <a:custGeom>
            <a:avLst/>
            <a:gdLst>
              <a:gd name="connsiteX0" fmla="*/ 447971 w 1442460"/>
              <a:gd name="connsiteY0" fmla="*/ 1397101 h 1451272"/>
              <a:gd name="connsiteX1" fmla="*/ 994490 w 1442460"/>
              <a:gd name="connsiteY1" fmla="*/ 1397101 h 1451272"/>
              <a:gd name="connsiteX2" fmla="*/ 867471 w 1442460"/>
              <a:gd name="connsiteY2" fmla="*/ 1436530 h 1451272"/>
              <a:gd name="connsiteX3" fmla="*/ 721230 w 1442460"/>
              <a:gd name="connsiteY3" fmla="*/ 1451272 h 1451272"/>
              <a:gd name="connsiteX4" fmla="*/ 574989 w 1442460"/>
              <a:gd name="connsiteY4" fmla="*/ 1436530 h 1451272"/>
              <a:gd name="connsiteX5" fmla="*/ 209854 w 1442460"/>
              <a:gd name="connsiteY5" fmla="*/ 1240162 h 1451272"/>
              <a:gd name="connsiteX6" fmla="*/ 1232607 w 1442460"/>
              <a:gd name="connsiteY6" fmla="*/ 1240162 h 1451272"/>
              <a:gd name="connsiteX7" fmla="*/ 1166640 w 1442460"/>
              <a:gd name="connsiteY7" fmla="*/ 1294590 h 1451272"/>
              <a:gd name="connsiteX8" fmla="*/ 275821 w 1442460"/>
              <a:gd name="connsiteY8" fmla="*/ 1294590 h 1451272"/>
              <a:gd name="connsiteX9" fmla="*/ 93401 w 1442460"/>
              <a:gd name="connsiteY9" fmla="*/ 1083223 h 1451272"/>
              <a:gd name="connsiteX10" fmla="*/ 1349059 w 1442460"/>
              <a:gd name="connsiteY10" fmla="*/ 1083223 h 1451272"/>
              <a:gd name="connsiteX11" fmla="*/ 1322939 w 1442460"/>
              <a:gd name="connsiteY11" fmla="*/ 1131346 h 1451272"/>
              <a:gd name="connsiteX12" fmla="*/ 1317737 w 1442460"/>
              <a:gd name="connsiteY12" fmla="*/ 1137651 h 1451272"/>
              <a:gd name="connsiteX13" fmla="*/ 124723 w 1442460"/>
              <a:gd name="connsiteY13" fmla="*/ 1137651 h 1451272"/>
              <a:gd name="connsiteX14" fmla="*/ 119521 w 1442460"/>
              <a:gd name="connsiteY14" fmla="*/ 1131346 h 1451272"/>
              <a:gd name="connsiteX15" fmla="*/ 27225 w 1442460"/>
              <a:gd name="connsiteY15" fmla="*/ 926284 h 1451272"/>
              <a:gd name="connsiteX16" fmla="*/ 1415235 w 1442460"/>
              <a:gd name="connsiteY16" fmla="*/ 926284 h 1451272"/>
              <a:gd name="connsiteX17" fmla="*/ 1398340 w 1442460"/>
              <a:gd name="connsiteY17" fmla="*/ 980712 h 1451272"/>
              <a:gd name="connsiteX18" fmla="*/ 44121 w 1442460"/>
              <a:gd name="connsiteY18" fmla="*/ 980712 h 1451272"/>
              <a:gd name="connsiteX19" fmla="*/ 0 w 1442460"/>
              <a:gd name="connsiteY19" fmla="*/ 769345 h 1451272"/>
              <a:gd name="connsiteX20" fmla="*/ 1442460 w 1442460"/>
              <a:gd name="connsiteY20" fmla="*/ 769345 h 1451272"/>
              <a:gd name="connsiteX21" fmla="*/ 1436973 w 1442460"/>
              <a:gd name="connsiteY21" fmla="*/ 823773 h 1451272"/>
              <a:gd name="connsiteX22" fmla="*/ 5487 w 1442460"/>
              <a:gd name="connsiteY22" fmla="*/ 823773 h 1451272"/>
              <a:gd name="connsiteX23" fmla="*/ 7009 w 1442460"/>
              <a:gd name="connsiteY23" fmla="*/ 612406 h 1451272"/>
              <a:gd name="connsiteX24" fmla="*/ 1435452 w 1442460"/>
              <a:gd name="connsiteY24" fmla="*/ 612406 h 1451272"/>
              <a:gd name="connsiteX25" fmla="*/ 1440939 w 1442460"/>
              <a:gd name="connsiteY25" fmla="*/ 666834 h 1451272"/>
              <a:gd name="connsiteX26" fmla="*/ 1522 w 1442460"/>
              <a:gd name="connsiteY26" fmla="*/ 666834 h 1451272"/>
              <a:gd name="connsiteX27" fmla="*/ 48806 w 1442460"/>
              <a:gd name="connsiteY27" fmla="*/ 455467 h 1451272"/>
              <a:gd name="connsiteX28" fmla="*/ 1393655 w 1442460"/>
              <a:gd name="connsiteY28" fmla="*/ 455467 h 1451272"/>
              <a:gd name="connsiteX29" fmla="*/ 1410550 w 1442460"/>
              <a:gd name="connsiteY29" fmla="*/ 509895 h 1451272"/>
              <a:gd name="connsiteX30" fmla="*/ 31911 w 1442460"/>
              <a:gd name="connsiteY30" fmla="*/ 509895 h 1451272"/>
              <a:gd name="connsiteX31" fmla="*/ 137176 w 1442460"/>
              <a:gd name="connsiteY31" fmla="*/ 298528 h 1451272"/>
              <a:gd name="connsiteX32" fmla="*/ 1305284 w 1442460"/>
              <a:gd name="connsiteY32" fmla="*/ 298528 h 1451272"/>
              <a:gd name="connsiteX33" fmla="*/ 1322939 w 1442460"/>
              <a:gd name="connsiteY33" fmla="*/ 319926 h 1451272"/>
              <a:gd name="connsiteX34" fmla="*/ 1340867 w 1442460"/>
              <a:gd name="connsiteY34" fmla="*/ 352956 h 1451272"/>
              <a:gd name="connsiteX35" fmla="*/ 101593 w 1442460"/>
              <a:gd name="connsiteY35" fmla="*/ 352956 h 1451272"/>
              <a:gd name="connsiteX36" fmla="*/ 119521 w 1442460"/>
              <a:gd name="connsiteY36" fmla="*/ 319926 h 1451272"/>
              <a:gd name="connsiteX37" fmla="*/ 294114 w 1442460"/>
              <a:gd name="connsiteY37" fmla="*/ 141589 h 1451272"/>
              <a:gd name="connsiteX38" fmla="*/ 1148347 w 1442460"/>
              <a:gd name="connsiteY38" fmla="*/ 141589 h 1451272"/>
              <a:gd name="connsiteX39" fmla="*/ 1214314 w 1442460"/>
              <a:gd name="connsiteY39" fmla="*/ 196017 h 1451272"/>
              <a:gd name="connsiteX40" fmla="*/ 228147 w 1442460"/>
              <a:gd name="connsiteY40" fmla="*/ 196017 h 1451272"/>
              <a:gd name="connsiteX41" fmla="*/ 721230 w 1442460"/>
              <a:gd name="connsiteY41" fmla="*/ 0 h 1451272"/>
              <a:gd name="connsiteX42" fmla="*/ 867471 w 1442460"/>
              <a:gd name="connsiteY42" fmla="*/ 14742 h 1451272"/>
              <a:gd name="connsiteX43" fmla="*/ 945868 w 1442460"/>
              <a:gd name="connsiteY43" fmla="*/ 39078 h 1451272"/>
              <a:gd name="connsiteX44" fmla="*/ 496593 w 1442460"/>
              <a:gd name="connsiteY44" fmla="*/ 39078 h 1451272"/>
              <a:gd name="connsiteX45" fmla="*/ 574989 w 1442460"/>
              <a:gd name="connsiteY45" fmla="*/ 14742 h 1451272"/>
              <a:gd name="connsiteX46" fmla="*/ 721230 w 1442460"/>
              <a:gd name="connsiteY46" fmla="*/ 0 h 145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442460" h="1451272">
                <a:moveTo>
                  <a:pt x="447971" y="1397101"/>
                </a:moveTo>
                <a:lnTo>
                  <a:pt x="994490" y="1397101"/>
                </a:lnTo>
                <a:lnTo>
                  <a:pt x="867471" y="1436530"/>
                </a:lnTo>
                <a:cubicBezTo>
                  <a:pt x="820234" y="1446196"/>
                  <a:pt x="771325" y="1451272"/>
                  <a:pt x="721230" y="1451272"/>
                </a:cubicBezTo>
                <a:cubicBezTo>
                  <a:pt x="671136" y="1451272"/>
                  <a:pt x="622226" y="1446196"/>
                  <a:pt x="574989" y="1436530"/>
                </a:cubicBezTo>
                <a:close/>
                <a:moveTo>
                  <a:pt x="209854" y="1240162"/>
                </a:moveTo>
                <a:lnTo>
                  <a:pt x="1232607" y="1240162"/>
                </a:lnTo>
                <a:lnTo>
                  <a:pt x="1166640" y="1294590"/>
                </a:lnTo>
                <a:lnTo>
                  <a:pt x="275821" y="1294590"/>
                </a:lnTo>
                <a:close/>
                <a:moveTo>
                  <a:pt x="93401" y="1083223"/>
                </a:moveTo>
                <a:lnTo>
                  <a:pt x="1349059" y="1083223"/>
                </a:lnTo>
                <a:lnTo>
                  <a:pt x="1322939" y="1131346"/>
                </a:lnTo>
                <a:lnTo>
                  <a:pt x="1317737" y="1137651"/>
                </a:lnTo>
                <a:lnTo>
                  <a:pt x="124723" y="1137651"/>
                </a:lnTo>
                <a:lnTo>
                  <a:pt x="119521" y="1131346"/>
                </a:lnTo>
                <a:close/>
                <a:moveTo>
                  <a:pt x="27225" y="926284"/>
                </a:moveTo>
                <a:lnTo>
                  <a:pt x="1415235" y="926284"/>
                </a:lnTo>
                <a:lnTo>
                  <a:pt x="1398340" y="980712"/>
                </a:lnTo>
                <a:lnTo>
                  <a:pt x="44121" y="980712"/>
                </a:lnTo>
                <a:close/>
                <a:moveTo>
                  <a:pt x="0" y="769345"/>
                </a:moveTo>
                <a:lnTo>
                  <a:pt x="1442460" y="769345"/>
                </a:lnTo>
                <a:lnTo>
                  <a:pt x="1436973" y="823773"/>
                </a:lnTo>
                <a:lnTo>
                  <a:pt x="5487" y="823773"/>
                </a:lnTo>
                <a:close/>
                <a:moveTo>
                  <a:pt x="7009" y="612406"/>
                </a:moveTo>
                <a:lnTo>
                  <a:pt x="1435452" y="612406"/>
                </a:lnTo>
                <a:lnTo>
                  <a:pt x="1440939" y="666834"/>
                </a:lnTo>
                <a:lnTo>
                  <a:pt x="1522" y="666834"/>
                </a:lnTo>
                <a:close/>
                <a:moveTo>
                  <a:pt x="48806" y="455467"/>
                </a:moveTo>
                <a:lnTo>
                  <a:pt x="1393655" y="455467"/>
                </a:lnTo>
                <a:lnTo>
                  <a:pt x="1410550" y="509895"/>
                </a:lnTo>
                <a:lnTo>
                  <a:pt x="31911" y="509895"/>
                </a:lnTo>
                <a:close/>
                <a:moveTo>
                  <a:pt x="137176" y="298528"/>
                </a:moveTo>
                <a:lnTo>
                  <a:pt x="1305284" y="298528"/>
                </a:lnTo>
                <a:lnTo>
                  <a:pt x="1322939" y="319926"/>
                </a:lnTo>
                <a:lnTo>
                  <a:pt x="1340867" y="352956"/>
                </a:lnTo>
                <a:lnTo>
                  <a:pt x="101593" y="352956"/>
                </a:lnTo>
                <a:lnTo>
                  <a:pt x="119521" y="319926"/>
                </a:lnTo>
                <a:close/>
                <a:moveTo>
                  <a:pt x="294114" y="141589"/>
                </a:moveTo>
                <a:lnTo>
                  <a:pt x="1148347" y="141589"/>
                </a:lnTo>
                <a:lnTo>
                  <a:pt x="1214314" y="196017"/>
                </a:lnTo>
                <a:lnTo>
                  <a:pt x="228147" y="196017"/>
                </a:lnTo>
                <a:close/>
                <a:moveTo>
                  <a:pt x="721230" y="0"/>
                </a:moveTo>
                <a:cubicBezTo>
                  <a:pt x="771325" y="0"/>
                  <a:pt x="820234" y="5076"/>
                  <a:pt x="867471" y="14742"/>
                </a:cubicBezTo>
                <a:lnTo>
                  <a:pt x="945868" y="39078"/>
                </a:lnTo>
                <a:lnTo>
                  <a:pt x="496593" y="39078"/>
                </a:lnTo>
                <a:lnTo>
                  <a:pt x="574989" y="14742"/>
                </a:lnTo>
                <a:cubicBezTo>
                  <a:pt x="622226" y="5076"/>
                  <a:pt x="671136" y="0"/>
                  <a:pt x="7212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 rot="2001767">
            <a:off x="8342563" y="399356"/>
            <a:ext cx="471236" cy="474114"/>
          </a:xfrm>
          <a:custGeom>
            <a:avLst/>
            <a:gdLst>
              <a:gd name="connsiteX0" fmla="*/ 447971 w 1442460"/>
              <a:gd name="connsiteY0" fmla="*/ 1397101 h 1451272"/>
              <a:gd name="connsiteX1" fmla="*/ 994490 w 1442460"/>
              <a:gd name="connsiteY1" fmla="*/ 1397101 h 1451272"/>
              <a:gd name="connsiteX2" fmla="*/ 867471 w 1442460"/>
              <a:gd name="connsiteY2" fmla="*/ 1436530 h 1451272"/>
              <a:gd name="connsiteX3" fmla="*/ 721230 w 1442460"/>
              <a:gd name="connsiteY3" fmla="*/ 1451272 h 1451272"/>
              <a:gd name="connsiteX4" fmla="*/ 574989 w 1442460"/>
              <a:gd name="connsiteY4" fmla="*/ 1436530 h 1451272"/>
              <a:gd name="connsiteX5" fmla="*/ 209854 w 1442460"/>
              <a:gd name="connsiteY5" fmla="*/ 1240162 h 1451272"/>
              <a:gd name="connsiteX6" fmla="*/ 1232607 w 1442460"/>
              <a:gd name="connsiteY6" fmla="*/ 1240162 h 1451272"/>
              <a:gd name="connsiteX7" fmla="*/ 1166640 w 1442460"/>
              <a:gd name="connsiteY7" fmla="*/ 1294590 h 1451272"/>
              <a:gd name="connsiteX8" fmla="*/ 275821 w 1442460"/>
              <a:gd name="connsiteY8" fmla="*/ 1294590 h 1451272"/>
              <a:gd name="connsiteX9" fmla="*/ 93401 w 1442460"/>
              <a:gd name="connsiteY9" fmla="*/ 1083223 h 1451272"/>
              <a:gd name="connsiteX10" fmla="*/ 1349059 w 1442460"/>
              <a:gd name="connsiteY10" fmla="*/ 1083223 h 1451272"/>
              <a:gd name="connsiteX11" fmla="*/ 1322939 w 1442460"/>
              <a:gd name="connsiteY11" fmla="*/ 1131346 h 1451272"/>
              <a:gd name="connsiteX12" fmla="*/ 1317737 w 1442460"/>
              <a:gd name="connsiteY12" fmla="*/ 1137651 h 1451272"/>
              <a:gd name="connsiteX13" fmla="*/ 124723 w 1442460"/>
              <a:gd name="connsiteY13" fmla="*/ 1137651 h 1451272"/>
              <a:gd name="connsiteX14" fmla="*/ 119521 w 1442460"/>
              <a:gd name="connsiteY14" fmla="*/ 1131346 h 1451272"/>
              <a:gd name="connsiteX15" fmla="*/ 27225 w 1442460"/>
              <a:gd name="connsiteY15" fmla="*/ 926284 h 1451272"/>
              <a:gd name="connsiteX16" fmla="*/ 1415235 w 1442460"/>
              <a:gd name="connsiteY16" fmla="*/ 926284 h 1451272"/>
              <a:gd name="connsiteX17" fmla="*/ 1398340 w 1442460"/>
              <a:gd name="connsiteY17" fmla="*/ 980712 h 1451272"/>
              <a:gd name="connsiteX18" fmla="*/ 44121 w 1442460"/>
              <a:gd name="connsiteY18" fmla="*/ 980712 h 1451272"/>
              <a:gd name="connsiteX19" fmla="*/ 0 w 1442460"/>
              <a:gd name="connsiteY19" fmla="*/ 769345 h 1451272"/>
              <a:gd name="connsiteX20" fmla="*/ 1442460 w 1442460"/>
              <a:gd name="connsiteY20" fmla="*/ 769345 h 1451272"/>
              <a:gd name="connsiteX21" fmla="*/ 1436973 w 1442460"/>
              <a:gd name="connsiteY21" fmla="*/ 823773 h 1451272"/>
              <a:gd name="connsiteX22" fmla="*/ 5487 w 1442460"/>
              <a:gd name="connsiteY22" fmla="*/ 823773 h 1451272"/>
              <a:gd name="connsiteX23" fmla="*/ 7009 w 1442460"/>
              <a:gd name="connsiteY23" fmla="*/ 612406 h 1451272"/>
              <a:gd name="connsiteX24" fmla="*/ 1435452 w 1442460"/>
              <a:gd name="connsiteY24" fmla="*/ 612406 h 1451272"/>
              <a:gd name="connsiteX25" fmla="*/ 1440939 w 1442460"/>
              <a:gd name="connsiteY25" fmla="*/ 666834 h 1451272"/>
              <a:gd name="connsiteX26" fmla="*/ 1522 w 1442460"/>
              <a:gd name="connsiteY26" fmla="*/ 666834 h 1451272"/>
              <a:gd name="connsiteX27" fmla="*/ 48806 w 1442460"/>
              <a:gd name="connsiteY27" fmla="*/ 455467 h 1451272"/>
              <a:gd name="connsiteX28" fmla="*/ 1393655 w 1442460"/>
              <a:gd name="connsiteY28" fmla="*/ 455467 h 1451272"/>
              <a:gd name="connsiteX29" fmla="*/ 1410550 w 1442460"/>
              <a:gd name="connsiteY29" fmla="*/ 509895 h 1451272"/>
              <a:gd name="connsiteX30" fmla="*/ 31911 w 1442460"/>
              <a:gd name="connsiteY30" fmla="*/ 509895 h 1451272"/>
              <a:gd name="connsiteX31" fmla="*/ 137176 w 1442460"/>
              <a:gd name="connsiteY31" fmla="*/ 298528 h 1451272"/>
              <a:gd name="connsiteX32" fmla="*/ 1305284 w 1442460"/>
              <a:gd name="connsiteY32" fmla="*/ 298528 h 1451272"/>
              <a:gd name="connsiteX33" fmla="*/ 1322939 w 1442460"/>
              <a:gd name="connsiteY33" fmla="*/ 319926 h 1451272"/>
              <a:gd name="connsiteX34" fmla="*/ 1340867 w 1442460"/>
              <a:gd name="connsiteY34" fmla="*/ 352956 h 1451272"/>
              <a:gd name="connsiteX35" fmla="*/ 101593 w 1442460"/>
              <a:gd name="connsiteY35" fmla="*/ 352956 h 1451272"/>
              <a:gd name="connsiteX36" fmla="*/ 119521 w 1442460"/>
              <a:gd name="connsiteY36" fmla="*/ 319926 h 1451272"/>
              <a:gd name="connsiteX37" fmla="*/ 294114 w 1442460"/>
              <a:gd name="connsiteY37" fmla="*/ 141589 h 1451272"/>
              <a:gd name="connsiteX38" fmla="*/ 1148347 w 1442460"/>
              <a:gd name="connsiteY38" fmla="*/ 141589 h 1451272"/>
              <a:gd name="connsiteX39" fmla="*/ 1214314 w 1442460"/>
              <a:gd name="connsiteY39" fmla="*/ 196017 h 1451272"/>
              <a:gd name="connsiteX40" fmla="*/ 228147 w 1442460"/>
              <a:gd name="connsiteY40" fmla="*/ 196017 h 1451272"/>
              <a:gd name="connsiteX41" fmla="*/ 721230 w 1442460"/>
              <a:gd name="connsiteY41" fmla="*/ 0 h 1451272"/>
              <a:gd name="connsiteX42" fmla="*/ 867471 w 1442460"/>
              <a:gd name="connsiteY42" fmla="*/ 14742 h 1451272"/>
              <a:gd name="connsiteX43" fmla="*/ 945868 w 1442460"/>
              <a:gd name="connsiteY43" fmla="*/ 39078 h 1451272"/>
              <a:gd name="connsiteX44" fmla="*/ 496593 w 1442460"/>
              <a:gd name="connsiteY44" fmla="*/ 39078 h 1451272"/>
              <a:gd name="connsiteX45" fmla="*/ 574989 w 1442460"/>
              <a:gd name="connsiteY45" fmla="*/ 14742 h 1451272"/>
              <a:gd name="connsiteX46" fmla="*/ 721230 w 1442460"/>
              <a:gd name="connsiteY46" fmla="*/ 0 h 145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442460" h="1451272">
                <a:moveTo>
                  <a:pt x="447971" y="1397101"/>
                </a:moveTo>
                <a:lnTo>
                  <a:pt x="994490" y="1397101"/>
                </a:lnTo>
                <a:lnTo>
                  <a:pt x="867471" y="1436530"/>
                </a:lnTo>
                <a:cubicBezTo>
                  <a:pt x="820234" y="1446196"/>
                  <a:pt x="771325" y="1451272"/>
                  <a:pt x="721230" y="1451272"/>
                </a:cubicBezTo>
                <a:cubicBezTo>
                  <a:pt x="671136" y="1451272"/>
                  <a:pt x="622226" y="1446196"/>
                  <a:pt x="574989" y="1436530"/>
                </a:cubicBezTo>
                <a:close/>
                <a:moveTo>
                  <a:pt x="209854" y="1240162"/>
                </a:moveTo>
                <a:lnTo>
                  <a:pt x="1232607" y="1240162"/>
                </a:lnTo>
                <a:lnTo>
                  <a:pt x="1166640" y="1294590"/>
                </a:lnTo>
                <a:lnTo>
                  <a:pt x="275821" y="1294590"/>
                </a:lnTo>
                <a:close/>
                <a:moveTo>
                  <a:pt x="93401" y="1083223"/>
                </a:moveTo>
                <a:lnTo>
                  <a:pt x="1349059" y="1083223"/>
                </a:lnTo>
                <a:lnTo>
                  <a:pt x="1322939" y="1131346"/>
                </a:lnTo>
                <a:lnTo>
                  <a:pt x="1317737" y="1137651"/>
                </a:lnTo>
                <a:lnTo>
                  <a:pt x="124723" y="1137651"/>
                </a:lnTo>
                <a:lnTo>
                  <a:pt x="119521" y="1131346"/>
                </a:lnTo>
                <a:close/>
                <a:moveTo>
                  <a:pt x="27225" y="926284"/>
                </a:moveTo>
                <a:lnTo>
                  <a:pt x="1415235" y="926284"/>
                </a:lnTo>
                <a:lnTo>
                  <a:pt x="1398340" y="980712"/>
                </a:lnTo>
                <a:lnTo>
                  <a:pt x="44121" y="980712"/>
                </a:lnTo>
                <a:close/>
                <a:moveTo>
                  <a:pt x="0" y="769345"/>
                </a:moveTo>
                <a:lnTo>
                  <a:pt x="1442460" y="769345"/>
                </a:lnTo>
                <a:lnTo>
                  <a:pt x="1436973" y="823773"/>
                </a:lnTo>
                <a:lnTo>
                  <a:pt x="5487" y="823773"/>
                </a:lnTo>
                <a:close/>
                <a:moveTo>
                  <a:pt x="7009" y="612406"/>
                </a:moveTo>
                <a:lnTo>
                  <a:pt x="1435452" y="612406"/>
                </a:lnTo>
                <a:lnTo>
                  <a:pt x="1440939" y="666834"/>
                </a:lnTo>
                <a:lnTo>
                  <a:pt x="1522" y="666834"/>
                </a:lnTo>
                <a:close/>
                <a:moveTo>
                  <a:pt x="48806" y="455467"/>
                </a:moveTo>
                <a:lnTo>
                  <a:pt x="1393655" y="455467"/>
                </a:lnTo>
                <a:lnTo>
                  <a:pt x="1410550" y="509895"/>
                </a:lnTo>
                <a:lnTo>
                  <a:pt x="31911" y="509895"/>
                </a:lnTo>
                <a:close/>
                <a:moveTo>
                  <a:pt x="137176" y="298528"/>
                </a:moveTo>
                <a:lnTo>
                  <a:pt x="1305284" y="298528"/>
                </a:lnTo>
                <a:lnTo>
                  <a:pt x="1322939" y="319926"/>
                </a:lnTo>
                <a:lnTo>
                  <a:pt x="1340867" y="352956"/>
                </a:lnTo>
                <a:lnTo>
                  <a:pt x="101593" y="352956"/>
                </a:lnTo>
                <a:lnTo>
                  <a:pt x="119521" y="319926"/>
                </a:lnTo>
                <a:close/>
                <a:moveTo>
                  <a:pt x="294114" y="141589"/>
                </a:moveTo>
                <a:lnTo>
                  <a:pt x="1148347" y="141589"/>
                </a:lnTo>
                <a:lnTo>
                  <a:pt x="1214314" y="196017"/>
                </a:lnTo>
                <a:lnTo>
                  <a:pt x="228147" y="196017"/>
                </a:lnTo>
                <a:close/>
                <a:moveTo>
                  <a:pt x="721230" y="0"/>
                </a:moveTo>
                <a:cubicBezTo>
                  <a:pt x="771325" y="0"/>
                  <a:pt x="820234" y="5076"/>
                  <a:pt x="867471" y="14742"/>
                </a:cubicBezTo>
                <a:lnTo>
                  <a:pt x="945868" y="39078"/>
                </a:lnTo>
                <a:lnTo>
                  <a:pt x="496593" y="39078"/>
                </a:lnTo>
                <a:lnTo>
                  <a:pt x="574989" y="14742"/>
                </a:lnTo>
                <a:cubicBezTo>
                  <a:pt x="622226" y="5076"/>
                  <a:pt x="671136" y="0"/>
                  <a:pt x="7212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任意多边形: 形状 49"/>
          <p:cNvSpPr/>
          <p:nvPr/>
        </p:nvSpPr>
        <p:spPr>
          <a:xfrm>
            <a:off x="3805093" y="1"/>
            <a:ext cx="3968423" cy="1933574"/>
          </a:xfrm>
          <a:custGeom>
            <a:avLst/>
            <a:gdLst>
              <a:gd name="connsiteX0" fmla="*/ 0 w 3968423"/>
              <a:gd name="connsiteY0" fmla="*/ 0 h 1933574"/>
              <a:gd name="connsiteX1" fmla="*/ 3968423 w 3968423"/>
              <a:gd name="connsiteY1" fmla="*/ 0 h 1933574"/>
              <a:gd name="connsiteX2" fmla="*/ 3946431 w 3968423"/>
              <a:gd name="connsiteY2" fmla="*/ 161996 h 1933574"/>
              <a:gd name="connsiteX3" fmla="*/ 1984212 w 3968423"/>
              <a:gd name="connsiteY3" fmla="*/ 1933574 h 1933574"/>
              <a:gd name="connsiteX4" fmla="*/ 21992 w 3968423"/>
              <a:gd name="connsiteY4" fmla="*/ 161996 h 1933574"/>
              <a:gd name="connsiteX0-1" fmla="*/ 0 w 3968423"/>
              <a:gd name="connsiteY0-2" fmla="*/ 19051 h 1952625"/>
              <a:gd name="connsiteX1-3" fmla="*/ 304945 w 3968423"/>
              <a:gd name="connsiteY1-4" fmla="*/ 0 h 1952625"/>
              <a:gd name="connsiteX2-5" fmla="*/ 3968423 w 3968423"/>
              <a:gd name="connsiteY2-6" fmla="*/ 19051 h 1952625"/>
              <a:gd name="connsiteX3-7" fmla="*/ 3946431 w 3968423"/>
              <a:gd name="connsiteY3-8" fmla="*/ 181047 h 1952625"/>
              <a:gd name="connsiteX4-9" fmla="*/ 1984212 w 3968423"/>
              <a:gd name="connsiteY4-10" fmla="*/ 1952625 h 1952625"/>
              <a:gd name="connsiteX5" fmla="*/ 21992 w 3968423"/>
              <a:gd name="connsiteY5" fmla="*/ 181047 h 1952625"/>
              <a:gd name="connsiteX6" fmla="*/ 0 w 3968423"/>
              <a:gd name="connsiteY6" fmla="*/ 19051 h 1952625"/>
              <a:gd name="connsiteX0-11" fmla="*/ 0 w 3968423"/>
              <a:gd name="connsiteY0-12" fmla="*/ 0 h 1933574"/>
              <a:gd name="connsiteX1-13" fmla="*/ 3968423 w 3968423"/>
              <a:gd name="connsiteY1-14" fmla="*/ 0 h 1933574"/>
              <a:gd name="connsiteX2-15" fmla="*/ 3946431 w 3968423"/>
              <a:gd name="connsiteY2-16" fmla="*/ 161996 h 1933574"/>
              <a:gd name="connsiteX3-17" fmla="*/ 1984212 w 3968423"/>
              <a:gd name="connsiteY3-18" fmla="*/ 1933574 h 1933574"/>
              <a:gd name="connsiteX4-19" fmla="*/ 21992 w 3968423"/>
              <a:gd name="connsiteY4-20" fmla="*/ 161996 h 1933574"/>
              <a:gd name="connsiteX5-21" fmla="*/ 0 w 3968423"/>
              <a:gd name="connsiteY5-22" fmla="*/ 0 h 1933574"/>
              <a:gd name="connsiteX0-23" fmla="*/ 0 w 3968423"/>
              <a:gd name="connsiteY0-24" fmla="*/ 14289 h 1947863"/>
              <a:gd name="connsiteX1-25" fmla="*/ 328757 w 3968423"/>
              <a:gd name="connsiteY1-26" fmla="*/ 0 h 1947863"/>
              <a:gd name="connsiteX2-27" fmla="*/ 3968423 w 3968423"/>
              <a:gd name="connsiteY2-28" fmla="*/ 14289 h 1947863"/>
              <a:gd name="connsiteX3-29" fmla="*/ 3946431 w 3968423"/>
              <a:gd name="connsiteY3-30" fmla="*/ 176285 h 1947863"/>
              <a:gd name="connsiteX4-31" fmla="*/ 1984212 w 3968423"/>
              <a:gd name="connsiteY4-32" fmla="*/ 1947863 h 1947863"/>
              <a:gd name="connsiteX5-33" fmla="*/ 21992 w 3968423"/>
              <a:gd name="connsiteY5-34" fmla="*/ 176285 h 1947863"/>
              <a:gd name="connsiteX6-35" fmla="*/ 0 w 3968423"/>
              <a:gd name="connsiteY6-36" fmla="*/ 14289 h 1947863"/>
              <a:gd name="connsiteX0-37" fmla="*/ 328757 w 3968423"/>
              <a:gd name="connsiteY0-38" fmla="*/ 0 h 1947863"/>
              <a:gd name="connsiteX1-39" fmla="*/ 3968423 w 3968423"/>
              <a:gd name="connsiteY1-40" fmla="*/ 14289 h 1947863"/>
              <a:gd name="connsiteX2-41" fmla="*/ 3946431 w 3968423"/>
              <a:gd name="connsiteY2-42" fmla="*/ 176285 h 1947863"/>
              <a:gd name="connsiteX3-43" fmla="*/ 1984212 w 3968423"/>
              <a:gd name="connsiteY3-44" fmla="*/ 1947863 h 1947863"/>
              <a:gd name="connsiteX4-45" fmla="*/ 21992 w 3968423"/>
              <a:gd name="connsiteY4-46" fmla="*/ 176285 h 1947863"/>
              <a:gd name="connsiteX5-47" fmla="*/ 0 w 3968423"/>
              <a:gd name="connsiteY5-48" fmla="*/ 14289 h 1947863"/>
              <a:gd name="connsiteX6-49" fmla="*/ 420197 w 3968423"/>
              <a:gd name="connsiteY6-50" fmla="*/ 91440 h 1947863"/>
              <a:gd name="connsiteX0-51" fmla="*/ 328757 w 3968423"/>
              <a:gd name="connsiteY0-52" fmla="*/ 0 h 1947863"/>
              <a:gd name="connsiteX1-53" fmla="*/ 3968423 w 3968423"/>
              <a:gd name="connsiteY1-54" fmla="*/ 14289 h 1947863"/>
              <a:gd name="connsiteX2-55" fmla="*/ 3946431 w 3968423"/>
              <a:gd name="connsiteY2-56" fmla="*/ 176285 h 1947863"/>
              <a:gd name="connsiteX3-57" fmla="*/ 1984212 w 3968423"/>
              <a:gd name="connsiteY3-58" fmla="*/ 1947863 h 1947863"/>
              <a:gd name="connsiteX4-59" fmla="*/ 21992 w 3968423"/>
              <a:gd name="connsiteY4-60" fmla="*/ 176285 h 1947863"/>
              <a:gd name="connsiteX5-61" fmla="*/ 0 w 3968423"/>
              <a:gd name="connsiteY5-62" fmla="*/ 14289 h 1947863"/>
              <a:gd name="connsiteX0-63" fmla="*/ 3968423 w 3968423"/>
              <a:gd name="connsiteY0-64" fmla="*/ 0 h 1933574"/>
              <a:gd name="connsiteX1-65" fmla="*/ 3946431 w 3968423"/>
              <a:gd name="connsiteY1-66" fmla="*/ 161996 h 1933574"/>
              <a:gd name="connsiteX2-67" fmla="*/ 1984212 w 3968423"/>
              <a:gd name="connsiteY2-68" fmla="*/ 1933574 h 1933574"/>
              <a:gd name="connsiteX3-69" fmla="*/ 21992 w 3968423"/>
              <a:gd name="connsiteY3-70" fmla="*/ 161996 h 1933574"/>
              <a:gd name="connsiteX4-71" fmla="*/ 0 w 3968423"/>
              <a:gd name="connsiteY4-72" fmla="*/ 0 h 19335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68423" h="1933574">
                <a:moveTo>
                  <a:pt x="3968423" y="0"/>
                </a:moveTo>
                <a:lnTo>
                  <a:pt x="3946431" y="161996"/>
                </a:lnTo>
                <a:cubicBezTo>
                  <a:pt x="3764638" y="1172055"/>
                  <a:pt x="2955217" y="1933574"/>
                  <a:pt x="1984212" y="1933574"/>
                </a:cubicBezTo>
                <a:cubicBezTo>
                  <a:pt x="1013203" y="1933574"/>
                  <a:pt x="203783" y="1172055"/>
                  <a:pt x="21992" y="161996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3" name="任意多边形: 形状 42"/>
          <p:cNvSpPr/>
          <p:nvPr/>
        </p:nvSpPr>
        <p:spPr>
          <a:xfrm>
            <a:off x="4414949" y="1"/>
            <a:ext cx="3901235" cy="1719263"/>
          </a:xfrm>
          <a:custGeom>
            <a:avLst/>
            <a:gdLst>
              <a:gd name="connsiteX0" fmla="*/ 0 w 3901235"/>
              <a:gd name="connsiteY0" fmla="*/ 0 h 1719263"/>
              <a:gd name="connsiteX1" fmla="*/ 3901235 w 3901235"/>
              <a:gd name="connsiteY1" fmla="*/ 0 h 1719263"/>
              <a:gd name="connsiteX2" fmla="*/ 3871510 w 3901235"/>
              <a:gd name="connsiteY2" fmla="*/ 134033 h 1719263"/>
              <a:gd name="connsiteX3" fmla="*/ 1950618 w 3901235"/>
              <a:gd name="connsiteY3" fmla="*/ 1719263 h 1719263"/>
              <a:gd name="connsiteX4" fmla="*/ 29725 w 3901235"/>
              <a:gd name="connsiteY4" fmla="*/ 134033 h 1719263"/>
              <a:gd name="connsiteX0-1" fmla="*/ 0 w 3901235"/>
              <a:gd name="connsiteY0-2" fmla="*/ 4764 h 1724027"/>
              <a:gd name="connsiteX1-3" fmla="*/ 971439 w 3901235"/>
              <a:gd name="connsiteY1-4" fmla="*/ 0 h 1724027"/>
              <a:gd name="connsiteX2-5" fmla="*/ 3901235 w 3901235"/>
              <a:gd name="connsiteY2-6" fmla="*/ 4764 h 1724027"/>
              <a:gd name="connsiteX3-7" fmla="*/ 3871510 w 3901235"/>
              <a:gd name="connsiteY3-8" fmla="*/ 138797 h 1724027"/>
              <a:gd name="connsiteX4-9" fmla="*/ 1950618 w 3901235"/>
              <a:gd name="connsiteY4-10" fmla="*/ 1724027 h 1724027"/>
              <a:gd name="connsiteX5" fmla="*/ 29725 w 3901235"/>
              <a:gd name="connsiteY5" fmla="*/ 138797 h 1724027"/>
              <a:gd name="connsiteX6" fmla="*/ 0 w 3901235"/>
              <a:gd name="connsiteY6" fmla="*/ 4764 h 1724027"/>
              <a:gd name="connsiteX0-11" fmla="*/ 971439 w 3901235"/>
              <a:gd name="connsiteY0-12" fmla="*/ 0 h 1724027"/>
              <a:gd name="connsiteX1-13" fmla="*/ 3901235 w 3901235"/>
              <a:gd name="connsiteY1-14" fmla="*/ 4764 h 1724027"/>
              <a:gd name="connsiteX2-15" fmla="*/ 3871510 w 3901235"/>
              <a:gd name="connsiteY2-16" fmla="*/ 138797 h 1724027"/>
              <a:gd name="connsiteX3-17" fmla="*/ 1950618 w 3901235"/>
              <a:gd name="connsiteY3-18" fmla="*/ 1724027 h 1724027"/>
              <a:gd name="connsiteX4-19" fmla="*/ 29725 w 3901235"/>
              <a:gd name="connsiteY4-20" fmla="*/ 138797 h 1724027"/>
              <a:gd name="connsiteX5-21" fmla="*/ 0 w 3901235"/>
              <a:gd name="connsiteY5-22" fmla="*/ 4764 h 1724027"/>
              <a:gd name="connsiteX6-23" fmla="*/ 1062879 w 3901235"/>
              <a:gd name="connsiteY6-24" fmla="*/ 91440 h 1724027"/>
              <a:gd name="connsiteX0-25" fmla="*/ 971439 w 3901235"/>
              <a:gd name="connsiteY0-26" fmla="*/ 0 h 1724027"/>
              <a:gd name="connsiteX1-27" fmla="*/ 3901235 w 3901235"/>
              <a:gd name="connsiteY1-28" fmla="*/ 4764 h 1724027"/>
              <a:gd name="connsiteX2-29" fmla="*/ 3871510 w 3901235"/>
              <a:gd name="connsiteY2-30" fmla="*/ 138797 h 1724027"/>
              <a:gd name="connsiteX3-31" fmla="*/ 1950618 w 3901235"/>
              <a:gd name="connsiteY3-32" fmla="*/ 1724027 h 1724027"/>
              <a:gd name="connsiteX4-33" fmla="*/ 29725 w 3901235"/>
              <a:gd name="connsiteY4-34" fmla="*/ 138797 h 1724027"/>
              <a:gd name="connsiteX5-35" fmla="*/ 0 w 3901235"/>
              <a:gd name="connsiteY5-36" fmla="*/ 4764 h 1724027"/>
              <a:gd name="connsiteX0-37" fmla="*/ 3901235 w 3901235"/>
              <a:gd name="connsiteY0-38" fmla="*/ 0 h 1719263"/>
              <a:gd name="connsiteX1-39" fmla="*/ 3871510 w 3901235"/>
              <a:gd name="connsiteY1-40" fmla="*/ 134033 h 1719263"/>
              <a:gd name="connsiteX2-41" fmla="*/ 1950618 w 3901235"/>
              <a:gd name="connsiteY2-42" fmla="*/ 1719263 h 1719263"/>
              <a:gd name="connsiteX3-43" fmla="*/ 29725 w 3901235"/>
              <a:gd name="connsiteY3-44" fmla="*/ 134033 h 1719263"/>
              <a:gd name="connsiteX4-45" fmla="*/ 0 w 3901235"/>
              <a:gd name="connsiteY4-46" fmla="*/ 0 h 17192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901235" h="1719263">
                <a:moveTo>
                  <a:pt x="3901235" y="0"/>
                </a:moveTo>
                <a:lnTo>
                  <a:pt x="3871510" y="134033"/>
                </a:lnTo>
                <a:cubicBezTo>
                  <a:pt x="3629235" y="1049959"/>
                  <a:pt x="2860935" y="1719263"/>
                  <a:pt x="1950618" y="1719263"/>
                </a:cubicBezTo>
                <a:cubicBezTo>
                  <a:pt x="1040298" y="1719263"/>
                  <a:pt x="271998" y="1049959"/>
                  <a:pt x="29725" y="134033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249841" y="3371181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第二章</a:t>
            </a:r>
          </a:p>
        </p:txBody>
      </p:sp>
      <p:sp>
        <p:nvSpPr>
          <p:cNvPr id="45" name="矩形 44"/>
          <p:cNvSpPr/>
          <p:nvPr/>
        </p:nvSpPr>
        <p:spPr>
          <a:xfrm>
            <a:off x="3255724" y="4176613"/>
            <a:ext cx="94869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UML图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7157367" y="3488547"/>
            <a:ext cx="1783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时间与分工安排</a:t>
            </a:r>
          </a:p>
        </p:txBody>
      </p:sp>
      <p:sp>
        <p:nvSpPr>
          <p:cNvPr id="48" name="矩形 47"/>
          <p:cNvSpPr/>
          <p:nvPr/>
        </p:nvSpPr>
        <p:spPr>
          <a:xfrm>
            <a:off x="9678987" y="4683597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各种比例</a:t>
            </a:r>
          </a:p>
        </p:txBody>
      </p:sp>
      <p:sp>
        <p:nvSpPr>
          <p:cNvPr id="49" name="矩形 48"/>
          <p:cNvSpPr/>
          <p:nvPr/>
        </p:nvSpPr>
        <p:spPr>
          <a:xfrm>
            <a:off x="1444531" y="3980100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设计文档</a:t>
            </a:r>
            <a:endParaRPr lang="zh-CN" altLang="en-US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2" name="任意多边形: 形状 171"/>
          <p:cNvSpPr/>
          <p:nvPr/>
        </p:nvSpPr>
        <p:spPr>
          <a:xfrm>
            <a:off x="4294786" y="0"/>
            <a:ext cx="3592905" cy="1725984"/>
          </a:xfrm>
          <a:custGeom>
            <a:avLst/>
            <a:gdLst>
              <a:gd name="connsiteX0" fmla="*/ 0 w 3592905"/>
              <a:gd name="connsiteY0" fmla="*/ 0 h 1725984"/>
              <a:gd name="connsiteX1" fmla="*/ 3592905 w 3592905"/>
              <a:gd name="connsiteY1" fmla="*/ 0 h 1725984"/>
              <a:gd name="connsiteX2" fmla="*/ 3587358 w 3592905"/>
              <a:gd name="connsiteY2" fmla="*/ 109844 h 1725984"/>
              <a:gd name="connsiteX3" fmla="*/ 1796452 w 3592905"/>
              <a:gd name="connsiteY3" fmla="*/ 1725984 h 1725984"/>
              <a:gd name="connsiteX4" fmla="*/ 5547 w 3592905"/>
              <a:gd name="connsiteY4" fmla="*/ 109844 h 172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2905" h="1725984">
                <a:moveTo>
                  <a:pt x="0" y="0"/>
                </a:moveTo>
                <a:lnTo>
                  <a:pt x="3592905" y="0"/>
                </a:lnTo>
                <a:lnTo>
                  <a:pt x="3587358" y="109844"/>
                </a:lnTo>
                <a:cubicBezTo>
                  <a:pt x="3495170" y="1017606"/>
                  <a:pt x="2728536" y="1725984"/>
                  <a:pt x="1796452" y="1725984"/>
                </a:cubicBezTo>
                <a:cubicBezTo>
                  <a:pt x="864368" y="1725984"/>
                  <a:pt x="97735" y="1017606"/>
                  <a:pt x="5547" y="1098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1" name="任意多边形: 形状 120"/>
          <p:cNvSpPr/>
          <p:nvPr/>
        </p:nvSpPr>
        <p:spPr>
          <a:xfrm rot="2001767">
            <a:off x="9105615" y="1066962"/>
            <a:ext cx="979224" cy="985205"/>
          </a:xfrm>
          <a:custGeom>
            <a:avLst/>
            <a:gdLst>
              <a:gd name="connsiteX0" fmla="*/ 447971 w 1442460"/>
              <a:gd name="connsiteY0" fmla="*/ 1397101 h 1451272"/>
              <a:gd name="connsiteX1" fmla="*/ 994490 w 1442460"/>
              <a:gd name="connsiteY1" fmla="*/ 1397101 h 1451272"/>
              <a:gd name="connsiteX2" fmla="*/ 867471 w 1442460"/>
              <a:gd name="connsiteY2" fmla="*/ 1436530 h 1451272"/>
              <a:gd name="connsiteX3" fmla="*/ 721230 w 1442460"/>
              <a:gd name="connsiteY3" fmla="*/ 1451272 h 1451272"/>
              <a:gd name="connsiteX4" fmla="*/ 574989 w 1442460"/>
              <a:gd name="connsiteY4" fmla="*/ 1436530 h 1451272"/>
              <a:gd name="connsiteX5" fmla="*/ 209854 w 1442460"/>
              <a:gd name="connsiteY5" fmla="*/ 1240162 h 1451272"/>
              <a:gd name="connsiteX6" fmla="*/ 1232607 w 1442460"/>
              <a:gd name="connsiteY6" fmla="*/ 1240162 h 1451272"/>
              <a:gd name="connsiteX7" fmla="*/ 1166640 w 1442460"/>
              <a:gd name="connsiteY7" fmla="*/ 1294590 h 1451272"/>
              <a:gd name="connsiteX8" fmla="*/ 275821 w 1442460"/>
              <a:gd name="connsiteY8" fmla="*/ 1294590 h 1451272"/>
              <a:gd name="connsiteX9" fmla="*/ 93401 w 1442460"/>
              <a:gd name="connsiteY9" fmla="*/ 1083223 h 1451272"/>
              <a:gd name="connsiteX10" fmla="*/ 1349059 w 1442460"/>
              <a:gd name="connsiteY10" fmla="*/ 1083223 h 1451272"/>
              <a:gd name="connsiteX11" fmla="*/ 1322939 w 1442460"/>
              <a:gd name="connsiteY11" fmla="*/ 1131346 h 1451272"/>
              <a:gd name="connsiteX12" fmla="*/ 1317737 w 1442460"/>
              <a:gd name="connsiteY12" fmla="*/ 1137651 h 1451272"/>
              <a:gd name="connsiteX13" fmla="*/ 124723 w 1442460"/>
              <a:gd name="connsiteY13" fmla="*/ 1137651 h 1451272"/>
              <a:gd name="connsiteX14" fmla="*/ 119521 w 1442460"/>
              <a:gd name="connsiteY14" fmla="*/ 1131346 h 1451272"/>
              <a:gd name="connsiteX15" fmla="*/ 27225 w 1442460"/>
              <a:gd name="connsiteY15" fmla="*/ 926284 h 1451272"/>
              <a:gd name="connsiteX16" fmla="*/ 1415235 w 1442460"/>
              <a:gd name="connsiteY16" fmla="*/ 926284 h 1451272"/>
              <a:gd name="connsiteX17" fmla="*/ 1398340 w 1442460"/>
              <a:gd name="connsiteY17" fmla="*/ 980712 h 1451272"/>
              <a:gd name="connsiteX18" fmla="*/ 44121 w 1442460"/>
              <a:gd name="connsiteY18" fmla="*/ 980712 h 1451272"/>
              <a:gd name="connsiteX19" fmla="*/ 0 w 1442460"/>
              <a:gd name="connsiteY19" fmla="*/ 769345 h 1451272"/>
              <a:gd name="connsiteX20" fmla="*/ 1442460 w 1442460"/>
              <a:gd name="connsiteY20" fmla="*/ 769345 h 1451272"/>
              <a:gd name="connsiteX21" fmla="*/ 1436973 w 1442460"/>
              <a:gd name="connsiteY21" fmla="*/ 823773 h 1451272"/>
              <a:gd name="connsiteX22" fmla="*/ 5487 w 1442460"/>
              <a:gd name="connsiteY22" fmla="*/ 823773 h 1451272"/>
              <a:gd name="connsiteX23" fmla="*/ 7009 w 1442460"/>
              <a:gd name="connsiteY23" fmla="*/ 612406 h 1451272"/>
              <a:gd name="connsiteX24" fmla="*/ 1435452 w 1442460"/>
              <a:gd name="connsiteY24" fmla="*/ 612406 h 1451272"/>
              <a:gd name="connsiteX25" fmla="*/ 1440939 w 1442460"/>
              <a:gd name="connsiteY25" fmla="*/ 666834 h 1451272"/>
              <a:gd name="connsiteX26" fmla="*/ 1522 w 1442460"/>
              <a:gd name="connsiteY26" fmla="*/ 666834 h 1451272"/>
              <a:gd name="connsiteX27" fmla="*/ 48806 w 1442460"/>
              <a:gd name="connsiteY27" fmla="*/ 455467 h 1451272"/>
              <a:gd name="connsiteX28" fmla="*/ 1393655 w 1442460"/>
              <a:gd name="connsiteY28" fmla="*/ 455467 h 1451272"/>
              <a:gd name="connsiteX29" fmla="*/ 1410550 w 1442460"/>
              <a:gd name="connsiteY29" fmla="*/ 509895 h 1451272"/>
              <a:gd name="connsiteX30" fmla="*/ 31911 w 1442460"/>
              <a:gd name="connsiteY30" fmla="*/ 509895 h 1451272"/>
              <a:gd name="connsiteX31" fmla="*/ 137176 w 1442460"/>
              <a:gd name="connsiteY31" fmla="*/ 298528 h 1451272"/>
              <a:gd name="connsiteX32" fmla="*/ 1305284 w 1442460"/>
              <a:gd name="connsiteY32" fmla="*/ 298528 h 1451272"/>
              <a:gd name="connsiteX33" fmla="*/ 1322939 w 1442460"/>
              <a:gd name="connsiteY33" fmla="*/ 319926 h 1451272"/>
              <a:gd name="connsiteX34" fmla="*/ 1340867 w 1442460"/>
              <a:gd name="connsiteY34" fmla="*/ 352956 h 1451272"/>
              <a:gd name="connsiteX35" fmla="*/ 101593 w 1442460"/>
              <a:gd name="connsiteY35" fmla="*/ 352956 h 1451272"/>
              <a:gd name="connsiteX36" fmla="*/ 119521 w 1442460"/>
              <a:gd name="connsiteY36" fmla="*/ 319926 h 1451272"/>
              <a:gd name="connsiteX37" fmla="*/ 294114 w 1442460"/>
              <a:gd name="connsiteY37" fmla="*/ 141589 h 1451272"/>
              <a:gd name="connsiteX38" fmla="*/ 1148347 w 1442460"/>
              <a:gd name="connsiteY38" fmla="*/ 141589 h 1451272"/>
              <a:gd name="connsiteX39" fmla="*/ 1214314 w 1442460"/>
              <a:gd name="connsiteY39" fmla="*/ 196017 h 1451272"/>
              <a:gd name="connsiteX40" fmla="*/ 228147 w 1442460"/>
              <a:gd name="connsiteY40" fmla="*/ 196017 h 1451272"/>
              <a:gd name="connsiteX41" fmla="*/ 721230 w 1442460"/>
              <a:gd name="connsiteY41" fmla="*/ 0 h 1451272"/>
              <a:gd name="connsiteX42" fmla="*/ 867471 w 1442460"/>
              <a:gd name="connsiteY42" fmla="*/ 14742 h 1451272"/>
              <a:gd name="connsiteX43" fmla="*/ 945868 w 1442460"/>
              <a:gd name="connsiteY43" fmla="*/ 39078 h 1451272"/>
              <a:gd name="connsiteX44" fmla="*/ 496593 w 1442460"/>
              <a:gd name="connsiteY44" fmla="*/ 39078 h 1451272"/>
              <a:gd name="connsiteX45" fmla="*/ 574989 w 1442460"/>
              <a:gd name="connsiteY45" fmla="*/ 14742 h 1451272"/>
              <a:gd name="connsiteX46" fmla="*/ 721230 w 1442460"/>
              <a:gd name="connsiteY46" fmla="*/ 0 h 145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442460" h="1451272">
                <a:moveTo>
                  <a:pt x="447971" y="1397101"/>
                </a:moveTo>
                <a:lnTo>
                  <a:pt x="994490" y="1397101"/>
                </a:lnTo>
                <a:lnTo>
                  <a:pt x="867471" y="1436530"/>
                </a:lnTo>
                <a:cubicBezTo>
                  <a:pt x="820234" y="1446196"/>
                  <a:pt x="771325" y="1451272"/>
                  <a:pt x="721230" y="1451272"/>
                </a:cubicBezTo>
                <a:cubicBezTo>
                  <a:pt x="671136" y="1451272"/>
                  <a:pt x="622226" y="1446196"/>
                  <a:pt x="574989" y="1436530"/>
                </a:cubicBezTo>
                <a:close/>
                <a:moveTo>
                  <a:pt x="209854" y="1240162"/>
                </a:moveTo>
                <a:lnTo>
                  <a:pt x="1232607" y="1240162"/>
                </a:lnTo>
                <a:lnTo>
                  <a:pt x="1166640" y="1294590"/>
                </a:lnTo>
                <a:lnTo>
                  <a:pt x="275821" y="1294590"/>
                </a:lnTo>
                <a:close/>
                <a:moveTo>
                  <a:pt x="93401" y="1083223"/>
                </a:moveTo>
                <a:lnTo>
                  <a:pt x="1349059" y="1083223"/>
                </a:lnTo>
                <a:lnTo>
                  <a:pt x="1322939" y="1131346"/>
                </a:lnTo>
                <a:lnTo>
                  <a:pt x="1317737" y="1137651"/>
                </a:lnTo>
                <a:lnTo>
                  <a:pt x="124723" y="1137651"/>
                </a:lnTo>
                <a:lnTo>
                  <a:pt x="119521" y="1131346"/>
                </a:lnTo>
                <a:close/>
                <a:moveTo>
                  <a:pt x="27225" y="926284"/>
                </a:moveTo>
                <a:lnTo>
                  <a:pt x="1415235" y="926284"/>
                </a:lnTo>
                <a:lnTo>
                  <a:pt x="1398340" y="980712"/>
                </a:lnTo>
                <a:lnTo>
                  <a:pt x="44121" y="980712"/>
                </a:lnTo>
                <a:close/>
                <a:moveTo>
                  <a:pt x="0" y="769345"/>
                </a:moveTo>
                <a:lnTo>
                  <a:pt x="1442460" y="769345"/>
                </a:lnTo>
                <a:lnTo>
                  <a:pt x="1436973" y="823773"/>
                </a:lnTo>
                <a:lnTo>
                  <a:pt x="5487" y="823773"/>
                </a:lnTo>
                <a:close/>
                <a:moveTo>
                  <a:pt x="7009" y="612406"/>
                </a:moveTo>
                <a:lnTo>
                  <a:pt x="1435452" y="612406"/>
                </a:lnTo>
                <a:lnTo>
                  <a:pt x="1440939" y="666834"/>
                </a:lnTo>
                <a:lnTo>
                  <a:pt x="1522" y="666834"/>
                </a:lnTo>
                <a:close/>
                <a:moveTo>
                  <a:pt x="48806" y="455467"/>
                </a:moveTo>
                <a:lnTo>
                  <a:pt x="1393655" y="455467"/>
                </a:lnTo>
                <a:lnTo>
                  <a:pt x="1410550" y="509895"/>
                </a:lnTo>
                <a:lnTo>
                  <a:pt x="31911" y="509895"/>
                </a:lnTo>
                <a:close/>
                <a:moveTo>
                  <a:pt x="137176" y="298528"/>
                </a:moveTo>
                <a:lnTo>
                  <a:pt x="1305284" y="298528"/>
                </a:lnTo>
                <a:lnTo>
                  <a:pt x="1322939" y="319926"/>
                </a:lnTo>
                <a:lnTo>
                  <a:pt x="1340867" y="352956"/>
                </a:lnTo>
                <a:lnTo>
                  <a:pt x="101593" y="352956"/>
                </a:lnTo>
                <a:lnTo>
                  <a:pt x="119521" y="319926"/>
                </a:lnTo>
                <a:close/>
                <a:moveTo>
                  <a:pt x="294114" y="141589"/>
                </a:moveTo>
                <a:lnTo>
                  <a:pt x="1148347" y="141589"/>
                </a:lnTo>
                <a:lnTo>
                  <a:pt x="1214314" y="196017"/>
                </a:lnTo>
                <a:lnTo>
                  <a:pt x="228147" y="196017"/>
                </a:lnTo>
                <a:close/>
                <a:moveTo>
                  <a:pt x="721230" y="0"/>
                </a:moveTo>
                <a:cubicBezTo>
                  <a:pt x="771325" y="0"/>
                  <a:pt x="820234" y="5076"/>
                  <a:pt x="867471" y="14742"/>
                </a:cubicBezTo>
                <a:lnTo>
                  <a:pt x="945868" y="39078"/>
                </a:lnTo>
                <a:lnTo>
                  <a:pt x="496593" y="39078"/>
                </a:lnTo>
                <a:lnTo>
                  <a:pt x="574989" y="14742"/>
                </a:lnTo>
                <a:cubicBezTo>
                  <a:pt x="622226" y="5076"/>
                  <a:pt x="671136" y="0"/>
                  <a:pt x="72123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3" name="任意多边形: 形状 122"/>
          <p:cNvSpPr/>
          <p:nvPr/>
        </p:nvSpPr>
        <p:spPr>
          <a:xfrm>
            <a:off x="-1644649" y="3071153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任意多边形: 形状 124"/>
          <p:cNvSpPr/>
          <p:nvPr/>
        </p:nvSpPr>
        <p:spPr>
          <a:xfrm>
            <a:off x="-3270249" y="3100182"/>
            <a:ext cx="17613085" cy="1444704"/>
          </a:xfrm>
          <a:custGeom>
            <a:avLst/>
            <a:gdLst>
              <a:gd name="connsiteX0" fmla="*/ 0 w 15210971"/>
              <a:gd name="connsiteY0" fmla="*/ 72097 h 1444704"/>
              <a:gd name="connsiteX1" fmla="*/ 1748971 w 15210971"/>
              <a:gd name="connsiteY1" fmla="*/ 761526 h 1444704"/>
              <a:gd name="connsiteX2" fmla="*/ 3969657 w 15210971"/>
              <a:gd name="connsiteY2" fmla="*/ 188211 h 1444704"/>
              <a:gd name="connsiteX3" fmla="*/ 6328228 w 15210971"/>
              <a:gd name="connsiteY3" fmla="*/ 863126 h 1444704"/>
              <a:gd name="connsiteX4" fmla="*/ 9296400 w 15210971"/>
              <a:gd name="connsiteY4" fmla="*/ 6783 h 1444704"/>
              <a:gd name="connsiteX5" fmla="*/ 11560628 w 15210971"/>
              <a:gd name="connsiteY5" fmla="*/ 1429183 h 1444704"/>
              <a:gd name="connsiteX6" fmla="*/ 15210971 w 15210971"/>
              <a:gd name="connsiteY6" fmla="*/ 638154 h 144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10971" h="1444704">
                <a:moveTo>
                  <a:pt x="0" y="72097"/>
                </a:moveTo>
                <a:cubicBezTo>
                  <a:pt x="543681" y="407135"/>
                  <a:pt x="1087362" y="742174"/>
                  <a:pt x="1748971" y="761526"/>
                </a:cubicBezTo>
                <a:cubicBezTo>
                  <a:pt x="2410580" y="780878"/>
                  <a:pt x="3206448" y="171278"/>
                  <a:pt x="3969657" y="188211"/>
                </a:cubicBezTo>
                <a:cubicBezTo>
                  <a:pt x="4732866" y="205144"/>
                  <a:pt x="5440438" y="893364"/>
                  <a:pt x="6328228" y="863126"/>
                </a:cubicBezTo>
                <a:cubicBezTo>
                  <a:pt x="7216018" y="832888"/>
                  <a:pt x="8424333" y="-87560"/>
                  <a:pt x="9296400" y="6783"/>
                </a:cubicBezTo>
                <a:cubicBezTo>
                  <a:pt x="10168467" y="101126"/>
                  <a:pt x="10574866" y="1323955"/>
                  <a:pt x="11560628" y="1429183"/>
                </a:cubicBezTo>
                <a:cubicBezTo>
                  <a:pt x="12546390" y="1534411"/>
                  <a:pt x="13878680" y="1086282"/>
                  <a:pt x="15210971" y="638154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126"/>
          <p:cNvSpPr/>
          <p:nvPr/>
        </p:nvSpPr>
        <p:spPr>
          <a:xfrm>
            <a:off x="1528380" y="2987737"/>
            <a:ext cx="929582" cy="9295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>
            <a:off x="3651454" y="3856830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矩形 165"/>
          <p:cNvSpPr/>
          <p:nvPr/>
        </p:nvSpPr>
        <p:spPr>
          <a:xfrm>
            <a:off x="5466829" y="2869448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第三章</a:t>
            </a:r>
          </a:p>
        </p:txBody>
      </p:sp>
      <p:sp>
        <p:nvSpPr>
          <p:cNvPr id="167" name="椭圆 166"/>
          <p:cNvSpPr/>
          <p:nvPr/>
        </p:nvSpPr>
        <p:spPr>
          <a:xfrm>
            <a:off x="5867172" y="337105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矩形 167"/>
          <p:cNvSpPr/>
          <p:nvPr/>
        </p:nvSpPr>
        <p:spPr>
          <a:xfrm>
            <a:off x="7571854" y="2697998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第四章</a:t>
            </a:r>
          </a:p>
        </p:txBody>
      </p:sp>
      <p:sp>
        <p:nvSpPr>
          <p:cNvPr id="169" name="椭圆 168"/>
          <p:cNvSpPr/>
          <p:nvPr/>
        </p:nvSpPr>
        <p:spPr>
          <a:xfrm>
            <a:off x="7972197" y="3199605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0" name="矩形 169"/>
          <p:cNvSpPr/>
          <p:nvPr/>
        </p:nvSpPr>
        <p:spPr>
          <a:xfrm>
            <a:off x="9723030" y="3955301"/>
            <a:ext cx="954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zh-CN" altLang="en-US" spc="200" dirty="0">
                <a:solidFill>
                  <a:schemeClr val="accent1"/>
                </a:solidFill>
                <a:latin typeface="+mn-ea"/>
              </a:rPr>
              <a:t>第五章</a:t>
            </a:r>
          </a:p>
        </p:txBody>
      </p:sp>
      <p:sp>
        <p:nvSpPr>
          <p:cNvPr id="171" name="椭圆 170"/>
          <p:cNvSpPr/>
          <p:nvPr/>
        </p:nvSpPr>
        <p:spPr>
          <a:xfrm>
            <a:off x="10123374" y="4456908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5280942" y="3636519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/>
            <a:r>
              <a:rPr lang="zh-CN" altLang="en-US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问题及解答</a:t>
            </a:r>
          </a:p>
        </p:txBody>
      </p:sp>
      <p:grpSp>
        <p:nvGrpSpPr>
          <p:cNvPr id="180" name="组合 179"/>
          <p:cNvGrpSpPr/>
          <p:nvPr/>
        </p:nvGrpSpPr>
        <p:grpSpPr>
          <a:xfrm>
            <a:off x="5431027" y="298047"/>
            <a:ext cx="1320423" cy="1005661"/>
            <a:chOff x="5386258" y="298047"/>
            <a:chExt cx="1320423" cy="1005661"/>
          </a:xfrm>
        </p:grpSpPr>
        <p:sp>
          <p:nvSpPr>
            <p:cNvPr id="42" name="矩形 41"/>
            <p:cNvSpPr/>
            <p:nvPr/>
          </p:nvSpPr>
          <p:spPr>
            <a:xfrm>
              <a:off x="5386258" y="29804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</a:t>
              </a:r>
            </a:p>
          </p:txBody>
        </p:sp>
        <p:sp>
          <p:nvSpPr>
            <p:cNvPr id="173" name="矩形 172"/>
            <p:cNvSpPr/>
            <p:nvPr/>
          </p:nvSpPr>
          <p:spPr>
            <a:xfrm>
              <a:off x="5957758" y="534267"/>
              <a:ext cx="74892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4400"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录</a:t>
              </a:r>
            </a:p>
          </p:txBody>
        </p:sp>
        <p:cxnSp>
          <p:nvCxnSpPr>
            <p:cNvPr id="175" name="直接连接符 174"/>
            <p:cNvCxnSpPr/>
            <p:nvPr/>
          </p:nvCxnSpPr>
          <p:spPr>
            <a:xfrm flipV="1">
              <a:off x="5603081" y="1001316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/>
            <p:nvPr/>
          </p:nvCxnSpPr>
          <p:spPr>
            <a:xfrm flipV="1">
              <a:off x="6210300" y="379810"/>
              <a:ext cx="279797" cy="2155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2" name="椭圆 181"/>
          <p:cNvSpPr/>
          <p:nvPr/>
        </p:nvSpPr>
        <p:spPr>
          <a:xfrm>
            <a:off x="1551101" y="1154454"/>
            <a:ext cx="452100" cy="4521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" name="椭圆 183"/>
          <p:cNvSpPr/>
          <p:nvPr/>
        </p:nvSpPr>
        <p:spPr>
          <a:xfrm>
            <a:off x="8787379" y="1478302"/>
            <a:ext cx="153420" cy="1534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5" name="椭圆 184"/>
          <p:cNvSpPr/>
          <p:nvPr/>
        </p:nvSpPr>
        <p:spPr>
          <a:xfrm>
            <a:off x="10528414" y="2873716"/>
            <a:ext cx="452100" cy="45210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528445" y="2987675"/>
            <a:ext cx="948690" cy="895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altLang="zh-CN" sz="4400" spc="80" dirty="0">
                <a:solidFill>
                  <a:schemeClr val="bg1"/>
                </a:solidFill>
                <a:latin typeface="Bahnschrift SemiBold Condensed" pitchFamily="34" charset="0"/>
                <a:sym typeface="Bahnschrift SemiBold Condensed" pitchFamily="34" charset="0"/>
              </a:rPr>
              <a:t>01</a:t>
            </a:r>
            <a:endParaRPr lang="zh-CN" altLang="en-US" sz="4400" spc="80" dirty="0">
              <a:solidFill>
                <a:schemeClr val="bg1"/>
              </a:solidFill>
              <a:latin typeface="Bahnschrift SemiBold Condensed" pitchFamily="34" charset="0"/>
              <a:sym typeface="Bahnschrift SemiBold Condensed" pitchFamily="34" charset="0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218102" y="1144930"/>
            <a:ext cx="140946" cy="140946"/>
          </a:xfrm>
          <a:prstGeom prst="ellipse">
            <a:avLst/>
          </a:prstGeom>
          <a:solidFill>
            <a:srgbClr val="035C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/>
        </p:nvSpPr>
        <p:spPr>
          <a:xfrm>
            <a:off x="1242539" y="2433843"/>
            <a:ext cx="1706880" cy="457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1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uLnTx/>
                <a:uFillTx/>
                <a:latin typeface="+mj-ea"/>
                <a:ea typeface="+mj-ea"/>
                <a:cs typeface="+mn-cs"/>
              </a:rPr>
              <a:t>系统架构图</a:t>
            </a:r>
          </a:p>
        </p:txBody>
      </p:sp>
      <p:sp>
        <p:nvSpPr>
          <p:cNvPr id="62" name="矩形 61"/>
          <p:cNvSpPr/>
          <p:nvPr/>
        </p:nvSpPr>
        <p:spPr>
          <a:xfrm>
            <a:off x="2949575" y="2535555"/>
            <a:ext cx="1894840" cy="259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1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ea"/>
                <a:cs typeface="Calibri Light" pitchFamily="34" charset="0"/>
              </a:rPr>
              <a:t>/  KEYWORDS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57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文档内容</a:t>
              </a:r>
            </a:p>
          </p:txBody>
        </p:sp>
        <p:sp>
          <p:nvSpPr>
            <p:cNvPr id="59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图</a:t>
              </a:r>
            </a:p>
          </p:txBody>
        </p:sp>
        <p:sp>
          <p:nvSpPr>
            <p:cNvPr id="61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时间与分工安排</a:t>
              </a:r>
            </a:p>
          </p:txBody>
        </p:sp>
        <p:sp>
          <p:nvSpPr>
            <p:cNvPr id="63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64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问题及解答</a:t>
              </a:r>
            </a:p>
          </p:txBody>
        </p:sp>
      </p:grpSp>
      <p:sp>
        <p:nvSpPr>
          <p:cNvPr id="70" name="任意多边形: 形状 69"/>
          <p:cNvSpPr/>
          <p:nvPr/>
        </p:nvSpPr>
        <p:spPr>
          <a:xfrm>
            <a:off x="461538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531160" y="754143"/>
            <a:ext cx="9755760" cy="429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b="1" spc="100" dirty="0">
                <a:latin typeface="+mj-ea"/>
                <a:ea typeface="+mj-ea"/>
              </a:rPr>
              <a:t>系统设计文档</a:t>
            </a:r>
          </a:p>
        </p:txBody>
      </p:sp>
      <p:grpSp>
        <p:nvGrpSpPr>
          <p:cNvPr id="72" name="组合 71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73" name="椭圆 72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>
            <a:spLocks noChangeArrowheads="1"/>
          </p:cNvSpPr>
          <p:nvPr/>
        </p:nvSpPr>
        <p:spPr bwMode="auto">
          <a:xfrm>
            <a:off x="5095143" y="3168602"/>
            <a:ext cx="3113503" cy="1564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输入与标题相关的描述，字体建议为微软雅黑或微软雅黑</a:t>
            </a:r>
            <a:r>
              <a:rPr kumimoji="0" lang="en-US" altLang="zh-CN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Light</a:t>
            </a: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，如使用特殊字体，建议将</a:t>
            </a:r>
            <a:r>
              <a:rPr kumimoji="0" lang="en-US" altLang="zh-CN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PPT</a:t>
            </a: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另存备份一份，并将字体转为矢量。输入与标题相关的描述。</a:t>
            </a:r>
            <a:endParaRPr kumimoji="0" lang="en-US" altLang="zh-CN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5636255" y="2434171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schemeClr val="bg1"/>
                </a:solidFill>
                <a:latin typeface="+mj-ea"/>
                <a:ea typeface="+mj-ea"/>
              </a:rPr>
              <a:t>单击添加标题</a:t>
            </a:r>
            <a:endParaRPr kumimoji="0" lang="zh-CN" altLang="en-US" sz="2400" b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90" name="矩形 89"/>
          <p:cNvSpPr>
            <a:spLocks noChangeArrowheads="1"/>
          </p:cNvSpPr>
          <p:nvPr/>
        </p:nvSpPr>
        <p:spPr bwMode="auto">
          <a:xfrm>
            <a:off x="1016000" y="4048125"/>
            <a:ext cx="340106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lang="en-US" altLang="zh-CN" sz="1500" dirty="0">
                <a:latin typeface="+mn-ea"/>
              </a:rPr>
              <a:t>根据前后端交互及应用部署的环境结构，画出系统应用架构图。</a:t>
            </a:r>
          </a:p>
        </p:txBody>
      </p:sp>
      <p:cxnSp>
        <p:nvCxnSpPr>
          <p:cNvPr id="49" name="直接连接符 48"/>
          <p:cNvCxnSpPr/>
          <p:nvPr/>
        </p:nvCxnSpPr>
        <p:spPr>
          <a:xfrm>
            <a:off x="1242695" y="3569018"/>
            <a:ext cx="280511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2" descr="[RDGBG%}574Q2DK)2GI3N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490" y="1021080"/>
            <a:ext cx="4173220" cy="5120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/>
        </p:nvSpPr>
        <p:spPr>
          <a:xfrm>
            <a:off x="6434299" y="1409588"/>
            <a:ext cx="2011680" cy="457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1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uLnTx/>
                <a:uFillTx/>
                <a:latin typeface="+mj-ea"/>
                <a:ea typeface="+mj-ea"/>
                <a:cs typeface="+mn-cs"/>
              </a:rPr>
              <a:t>功能模块层图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57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文档内容</a:t>
              </a:r>
            </a:p>
          </p:txBody>
        </p:sp>
        <p:sp>
          <p:nvSpPr>
            <p:cNvPr id="59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图</a:t>
              </a:r>
            </a:p>
          </p:txBody>
        </p:sp>
        <p:sp>
          <p:nvSpPr>
            <p:cNvPr id="61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时间与分工安排</a:t>
              </a:r>
            </a:p>
          </p:txBody>
        </p:sp>
        <p:sp>
          <p:nvSpPr>
            <p:cNvPr id="63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64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问题及解答</a:t>
              </a:r>
            </a:p>
          </p:txBody>
        </p:sp>
      </p:grpSp>
      <p:sp>
        <p:nvSpPr>
          <p:cNvPr id="70" name="任意多边形: 形状 69"/>
          <p:cNvSpPr/>
          <p:nvPr/>
        </p:nvSpPr>
        <p:spPr>
          <a:xfrm>
            <a:off x="461538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531160" y="754143"/>
            <a:ext cx="9755760" cy="429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b="1" spc="100" dirty="0">
                <a:latin typeface="+mj-ea"/>
                <a:ea typeface="+mj-ea"/>
              </a:rPr>
              <a:t>系统设计文档</a:t>
            </a:r>
          </a:p>
        </p:txBody>
      </p:sp>
      <p:grpSp>
        <p:nvGrpSpPr>
          <p:cNvPr id="72" name="组合 71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73" name="椭圆 72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6" name="矩形 45"/>
          <p:cNvSpPr>
            <a:spLocks noChangeArrowheads="1"/>
          </p:cNvSpPr>
          <p:nvPr/>
        </p:nvSpPr>
        <p:spPr bwMode="auto">
          <a:xfrm>
            <a:off x="5095143" y="3168602"/>
            <a:ext cx="3113503" cy="1564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输入与标题相关的描述，字体建议为微软雅黑或微软雅黑</a:t>
            </a:r>
            <a:r>
              <a:rPr kumimoji="0" lang="en-US" altLang="zh-CN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Light</a:t>
            </a: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，如使用特殊字体，建议将</a:t>
            </a:r>
            <a:r>
              <a:rPr kumimoji="0" lang="en-US" altLang="zh-CN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PPT</a:t>
            </a: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另存备份一份，并将字体转为矢量。输入与标题相关的描述。</a:t>
            </a:r>
            <a:endParaRPr kumimoji="0" lang="en-US" altLang="zh-CN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5636255" y="2434171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schemeClr val="bg1"/>
                </a:solidFill>
                <a:latin typeface="+mj-ea"/>
                <a:ea typeface="+mj-ea"/>
              </a:rPr>
              <a:t>单击添加标题</a:t>
            </a:r>
            <a:endParaRPr kumimoji="0" lang="zh-CN" altLang="en-US" sz="2400" b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8483600" y="1508760"/>
            <a:ext cx="1494790" cy="259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1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ea"/>
                <a:cs typeface="Calibri Light" pitchFamily="34" charset="0"/>
              </a:rPr>
              <a:t>/  KEYWORDS</a:t>
            </a:r>
          </a:p>
        </p:txBody>
      </p:sp>
      <p:sp>
        <p:nvSpPr>
          <p:cNvPr id="90" name="矩形 89"/>
          <p:cNvSpPr>
            <a:spLocks noChangeArrowheads="1"/>
          </p:cNvSpPr>
          <p:nvPr/>
        </p:nvSpPr>
        <p:spPr bwMode="auto">
          <a:xfrm>
            <a:off x="6434455" y="2145030"/>
            <a:ext cx="5592445" cy="1432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lang="en-US" altLang="zh-CN" sz="1500" dirty="0">
                <a:latin typeface="+mn-ea"/>
              </a:rPr>
              <a:t>图书馆系统大体分为两类：</a:t>
            </a:r>
          </a:p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lang="en-US" altLang="zh-CN" sz="1500" dirty="0" err="1">
                <a:latin typeface="+mn-ea"/>
              </a:rPr>
              <a:t>一类为用户登</a:t>
            </a:r>
            <a:r>
              <a:rPr lang="zh-CN" altLang="en-US" sz="1500" dirty="0">
                <a:latin typeface="+mn-ea"/>
              </a:rPr>
              <a:t>登录，用于</a:t>
            </a:r>
            <a:r>
              <a:rPr lang="en-US" altLang="zh-CN" sz="1500" dirty="0" err="1">
                <a:latin typeface="+mn-ea"/>
              </a:rPr>
              <a:t>学生和教师</a:t>
            </a:r>
            <a:r>
              <a:rPr lang="zh-CN" altLang="en-US" sz="1500" dirty="0">
                <a:latin typeface="+mn-ea"/>
              </a:rPr>
              <a:t>对小程序进行访问</a:t>
            </a:r>
            <a:r>
              <a:rPr lang="en-US" altLang="zh-CN" sz="1500" dirty="0">
                <a:latin typeface="+mn-ea"/>
              </a:rPr>
              <a:t>；</a:t>
            </a:r>
          </a:p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lang="en-US" altLang="zh-CN" sz="1500" dirty="0">
                <a:latin typeface="+mn-ea"/>
              </a:rPr>
              <a:t>另一类为图书搜索通过搜索栏的关键字搜索，搜索到书籍显示结果，若没有则返回搜索错误。</a:t>
            </a:r>
          </a:p>
        </p:txBody>
      </p:sp>
      <p:cxnSp>
        <p:nvCxnSpPr>
          <p:cNvPr id="49" name="直接连接符 48"/>
          <p:cNvCxnSpPr/>
          <p:nvPr/>
        </p:nvCxnSpPr>
        <p:spPr>
          <a:xfrm flipV="1">
            <a:off x="6434455" y="1866900"/>
            <a:ext cx="3851910" cy="120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0" name="图片 99"/>
          <p:cNvPicPr/>
          <p:nvPr/>
        </p:nvPicPr>
        <p:blipFill>
          <a:blip r:embed="rId2"/>
          <a:stretch>
            <a:fillRect/>
          </a:stretch>
        </p:blipFill>
        <p:spPr>
          <a:xfrm>
            <a:off x="622300" y="1409700"/>
            <a:ext cx="5390515" cy="25101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622300" y="4080510"/>
            <a:ext cx="11165205" cy="179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lang="en-US" altLang="zh-CN" sz="1500" b="1" dirty="0">
                <a:latin typeface="+mn-ea"/>
              </a:rPr>
              <a:t>（1）图书搜索功能:</a:t>
            </a:r>
          </a:p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lang="en-US" altLang="zh-CN" sz="1500" dirty="0">
                <a:latin typeface="+mn-ea"/>
              </a:rPr>
              <a:t>通过小程序可以便捷的查找所需要的图书，如通过ISBN码进行精确查找，或是通过关键字进行模糊查找，查找结果显示图书所在楼层、书架位置，方便同学们快速找到书籍进行借阅。</a:t>
            </a:r>
          </a:p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lang="en-US" altLang="zh-CN" sz="1500" b="1" dirty="0">
                <a:latin typeface="+mn-ea"/>
              </a:rPr>
              <a:t>（2）用户登录功能：</a:t>
            </a:r>
          </a:p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lang="en-US" altLang="zh-CN" sz="1500" dirty="0">
                <a:latin typeface="+mn-ea"/>
              </a:rPr>
              <a:t>通过小程序页面进行登录，根据用户输入的学号/工号和密码与数据库进行匹配，匹配成功即可登录查看并使用小程序其他功能。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/>
        </p:nvSpPr>
        <p:spPr>
          <a:xfrm>
            <a:off x="5066509" y="1748043"/>
            <a:ext cx="2011680" cy="457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1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uLnTx/>
                <a:uFillTx/>
                <a:latin typeface="+mj-ea"/>
                <a:ea typeface="+mj-ea"/>
                <a:cs typeface="+mn-cs"/>
              </a:rPr>
              <a:t>登录验证接口</a:t>
            </a:r>
          </a:p>
        </p:txBody>
      </p:sp>
      <p:sp>
        <p:nvSpPr>
          <p:cNvPr id="62" name="矩形 61"/>
          <p:cNvSpPr/>
          <p:nvPr/>
        </p:nvSpPr>
        <p:spPr>
          <a:xfrm>
            <a:off x="7078345" y="1847215"/>
            <a:ext cx="4705350" cy="259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1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ea"/>
                <a:cs typeface="Calibri Light" pitchFamily="34" charset="0"/>
              </a:rPr>
              <a:t>/  KEYWORDS</a:t>
            </a:r>
          </a:p>
        </p:txBody>
      </p:sp>
      <p:sp>
        <p:nvSpPr>
          <p:cNvPr id="70" name="任意多边形: 形状 69"/>
          <p:cNvSpPr/>
          <p:nvPr/>
        </p:nvSpPr>
        <p:spPr>
          <a:xfrm>
            <a:off x="461538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531160" y="754143"/>
            <a:ext cx="9755760" cy="42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1" u="none" strike="noStrike" kern="1200" cap="none" spc="10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内部接口</a:t>
            </a:r>
          </a:p>
        </p:txBody>
      </p:sp>
      <p:grpSp>
        <p:nvGrpSpPr>
          <p:cNvPr id="72" name="组合 71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73" name="椭圆 72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椭圆 44"/>
          <p:cNvSpPr/>
          <p:nvPr/>
        </p:nvSpPr>
        <p:spPr>
          <a:xfrm>
            <a:off x="619126" y="1747839"/>
            <a:ext cx="3967163" cy="3967163"/>
          </a:xfrm>
          <a:prstGeom prst="ellipse">
            <a:avLst/>
          </a:prstGeom>
          <a:blipFill>
            <a:blip r:embed="rId2">
              <a:grayscl/>
            </a:blip>
            <a:srcRect/>
            <a:stretch>
              <a:fillRect t="-25000" b="-25000"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微软雅黑 Light" pitchFamily="34" charset="-122"/>
              <a:ea typeface="微软雅黑 Light" pitchFamily="34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1264603" y="1747839"/>
            <a:ext cx="3967163" cy="396716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>
            <a:spLocks noChangeArrowheads="1"/>
          </p:cNvSpPr>
          <p:nvPr/>
        </p:nvSpPr>
        <p:spPr bwMode="auto">
          <a:xfrm>
            <a:off x="1691543" y="2626947"/>
            <a:ext cx="3113503" cy="964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kumimoji="0" lang="en-US" altLang="zh-CN" sz="15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如果用户存在且密码正确返回</a:t>
            </a:r>
            <a:r>
              <a:rPr kumimoji="0" lang="en-US" altLang="zh-CN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 </a:t>
            </a:r>
            <a:r>
              <a:rPr kumimoji="0" lang="en-US" altLang="zh-CN" sz="15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true，如果用户存在但密码不正确返回false</a:t>
            </a:r>
            <a:r>
              <a:rPr kumimoji="0" lang="en-US" altLang="zh-CN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。</a:t>
            </a:r>
          </a:p>
        </p:txBody>
      </p:sp>
      <p:sp>
        <p:nvSpPr>
          <p:cNvPr id="88" name="矩形 87"/>
          <p:cNvSpPr/>
          <p:nvPr/>
        </p:nvSpPr>
        <p:spPr>
          <a:xfrm>
            <a:off x="5511644" y="4251213"/>
            <a:ext cx="2316480" cy="457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1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uLnTx/>
                <a:uFillTx/>
                <a:latin typeface="+mj-ea"/>
                <a:ea typeface="+mj-ea"/>
                <a:cs typeface="+mn-cs"/>
              </a:rPr>
              <a:t>搜索栏判断接口</a:t>
            </a:r>
          </a:p>
        </p:txBody>
      </p:sp>
      <p:sp>
        <p:nvSpPr>
          <p:cNvPr id="89" name="矩形 88"/>
          <p:cNvSpPr/>
          <p:nvPr/>
        </p:nvSpPr>
        <p:spPr>
          <a:xfrm>
            <a:off x="7828280" y="4350385"/>
            <a:ext cx="1970405" cy="259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1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ea"/>
                <a:cs typeface="Calibri Light" pitchFamily="34" charset="0"/>
              </a:rPr>
              <a:t>/  KEYWORDS</a:t>
            </a:r>
          </a:p>
        </p:txBody>
      </p:sp>
      <p:sp>
        <p:nvSpPr>
          <p:cNvPr id="90" name="矩形 89"/>
          <p:cNvSpPr>
            <a:spLocks noChangeArrowheads="1"/>
          </p:cNvSpPr>
          <p:nvPr/>
        </p:nvSpPr>
        <p:spPr bwMode="auto">
          <a:xfrm>
            <a:off x="6305137" y="4708478"/>
            <a:ext cx="3113503" cy="388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endParaRPr lang="en-US" altLang="zh-CN" sz="1500" dirty="0">
              <a:latin typeface="+mn-ea"/>
            </a:endParaRPr>
          </a:p>
        </p:txBody>
      </p:sp>
      <p:cxnSp>
        <p:nvCxnSpPr>
          <p:cNvPr id="49" name="直接连接符 48"/>
          <p:cNvCxnSpPr/>
          <p:nvPr/>
        </p:nvCxnSpPr>
        <p:spPr>
          <a:xfrm flipV="1">
            <a:off x="5511800" y="4072255"/>
            <a:ext cx="5807710" cy="1714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3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文档内容</a:t>
              </a:r>
            </a:p>
          </p:txBody>
        </p:sp>
        <p:sp>
          <p:nvSpPr>
            <p:cNvPr id="4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图</a:t>
              </a:r>
            </a:p>
          </p:txBody>
        </p:sp>
        <p:sp>
          <p:nvSpPr>
            <p:cNvPr id="5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时间与分工安排</a:t>
              </a:r>
            </a:p>
          </p:txBody>
        </p:sp>
        <p:sp>
          <p:nvSpPr>
            <p:cNvPr id="6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7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问题及解答</a:t>
              </a:r>
            </a:p>
          </p:txBody>
        </p:sp>
      </p:grpSp>
      <p:sp>
        <p:nvSpPr>
          <p:cNvPr id="101" name="文本框 100"/>
          <p:cNvSpPr txBox="1"/>
          <p:nvPr/>
        </p:nvSpPr>
        <p:spPr>
          <a:xfrm>
            <a:off x="5636260" y="2506980"/>
            <a:ext cx="5080000" cy="6400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indent="266700" algn="l"/>
            <a:r>
              <a:rPr lang="zh-CN" altLang="en-US" sz="1200" b="0" u="none">
                <a:latin typeface="宋体" charset="-122"/>
                <a:ea typeface="宋体" charset="-122"/>
                <a:cs typeface="宋体" charset="-122"/>
              </a:rPr>
              <a:t>在验证登录时，调用该接口，传入的参数为用户唯一标识 </a:t>
            </a:r>
            <a:r>
              <a:rPr lang="en-US" altLang="zh-CN" sz="1200" b="0" u="none">
                <a:latin typeface="等线" charset="-122"/>
                <a:ea typeface="等线" charset="-122"/>
                <a:cs typeface="等线" charset="-122"/>
              </a:rPr>
              <a:t>U</a:t>
            </a:r>
            <a:r>
              <a:rPr lang="en-US" altLang="zh-CN" sz="1200" b="0" u="none">
                <a:latin typeface="宋体" charset="-122"/>
                <a:ea typeface="宋体" charset="-122"/>
                <a:cs typeface="宋体" charset="-122"/>
              </a:rPr>
              <a:t>serId</a:t>
            </a:r>
            <a:r>
              <a:rPr lang="zh-CN" altLang="en-US" sz="1200" b="0" u="none">
                <a:latin typeface="宋体" charset="-122"/>
                <a:ea typeface="宋体" charset="-122"/>
                <a:cs typeface="宋体" charset="-122"/>
              </a:rPr>
              <a:t>和 </a:t>
            </a:r>
            <a:r>
              <a:rPr lang="en-US" altLang="zh-CN" sz="1200" b="0" u="none">
                <a:latin typeface="等线" charset="-122"/>
                <a:ea typeface="等线" charset="-122"/>
                <a:cs typeface="等线" charset="-122"/>
              </a:rPr>
              <a:t>P</a:t>
            </a:r>
            <a:r>
              <a:rPr lang="en-US" altLang="zh-CN" sz="1200" b="0" u="none">
                <a:latin typeface="宋体" charset="-122"/>
                <a:ea typeface="宋体" charset="-122"/>
                <a:cs typeface="宋体" charset="-122"/>
              </a:rPr>
              <a:t>ass</a:t>
            </a:r>
            <a:r>
              <a:rPr lang="en-US" altLang="zh-CN" sz="1200" b="0" u="none">
                <a:latin typeface="等线" charset="-122"/>
                <a:ea typeface="等线" charset="-122"/>
                <a:cs typeface="等线" charset="-122"/>
              </a:rPr>
              <a:t>W</a:t>
            </a:r>
            <a:r>
              <a:rPr lang="en-US" altLang="zh-CN" sz="1200" b="0" u="none">
                <a:latin typeface="宋体" charset="-122"/>
                <a:ea typeface="宋体" charset="-122"/>
                <a:cs typeface="宋体" charset="-122"/>
              </a:rPr>
              <a:t>d</a:t>
            </a:r>
            <a:r>
              <a:rPr lang="zh-CN" altLang="en-US" sz="1200" b="0" u="none">
                <a:latin typeface="宋体" charset="-122"/>
                <a:ea typeface="宋体" charset="-122"/>
                <a:cs typeface="宋体" charset="-122"/>
              </a:rPr>
              <a:t>会话维持。</a:t>
            </a:r>
          </a:p>
          <a:p>
            <a:pPr marL="0" indent="266700" algn="l"/>
            <a:r>
              <a:rPr lang="zh-CN" altLang="en-US" sz="1200" b="0" u="none">
                <a:latin typeface="宋体" charset="-122"/>
                <a:ea typeface="宋体" charset="-122"/>
                <a:cs typeface="宋体" charset="-122"/>
              </a:rPr>
              <a:t>表</a:t>
            </a:r>
            <a:r>
              <a:rPr lang="en-US" altLang="zh-CN" sz="1200" b="0" u="none">
                <a:latin typeface="宋体" charset="-122"/>
                <a:ea typeface="宋体" charset="-122"/>
                <a:cs typeface="宋体" charset="-122"/>
              </a:rPr>
              <a:t>3-1</a:t>
            </a:r>
            <a:endParaRPr lang="zh-CN" altLang="en-US"/>
          </a:p>
        </p:txBody>
      </p:sp>
      <p:graphicFrame>
        <p:nvGraphicFramePr>
          <p:cNvPr id="8" name="表格 7"/>
          <p:cNvGraphicFramePr/>
          <p:nvPr/>
        </p:nvGraphicFramePr>
        <p:xfrm>
          <a:off x="5766435" y="3232785"/>
          <a:ext cx="5267325" cy="54864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23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9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96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参数名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类型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长度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备注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等线" charset="-122"/>
                          <a:ea typeface="等线" charset="-122"/>
                          <a:cs typeface="等线" charset="-122"/>
                        </a:rPr>
                        <a:t>U</a:t>
                      </a: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serId</a:t>
                      </a:r>
                      <a:endParaRPr lang="zh-CN" altLang="en-US" sz="1200" b="0" u="none">
                        <a:latin typeface="等线" charset="-122"/>
                        <a:ea typeface="等线" charset="-122"/>
                        <a:cs typeface="等线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Int</a:t>
                      </a:r>
                      <a:endParaRPr lang="zh-CN" altLang="en-US" sz="12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等线" charset="-122"/>
                          <a:ea typeface="等线" charset="-122"/>
                          <a:cs typeface="等线" charset="-122"/>
                        </a:rPr>
                        <a:t>9</a:t>
                      </a: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字节</a:t>
                      </a:r>
                      <a:endParaRPr lang="zh-CN" altLang="en-US" sz="1200" b="0" u="none">
                        <a:latin typeface="等线" charset="-122"/>
                        <a:ea typeface="等线" charset="-122"/>
                        <a:cs typeface="等线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用户名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等线" charset="-122"/>
                          <a:ea typeface="等线" charset="-122"/>
                          <a:cs typeface="等线" charset="-122"/>
                        </a:rPr>
                        <a:t>P</a:t>
                      </a: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ass</a:t>
                      </a:r>
                      <a:r>
                        <a:rPr lang="en-US" altLang="zh-CN" sz="1200" b="0" u="none">
                          <a:latin typeface="等线" charset="-122"/>
                          <a:ea typeface="等线" charset="-122"/>
                          <a:cs typeface="等线" charset="-122"/>
                        </a:rPr>
                        <a:t>W</a:t>
                      </a: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d</a:t>
                      </a:r>
                      <a:endParaRPr lang="zh-CN" altLang="en-US" sz="1200" b="0" u="none">
                        <a:latin typeface="等线" charset="-122"/>
                        <a:ea typeface="等线" charset="-122"/>
                        <a:cs typeface="等线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String</a:t>
                      </a:r>
                      <a:endParaRPr lang="zh-CN" altLang="en-US" sz="12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255</a:t>
                      </a: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字节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密码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5636260" y="4709795"/>
            <a:ext cx="50800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indent="266700" algn="l"/>
            <a:r>
              <a:rPr lang="zh-CN" altLang="en-US" sz="1200" b="0" u="none">
                <a:latin typeface="宋体" charset="-122"/>
                <a:ea typeface="宋体" charset="-122"/>
                <a:cs typeface="宋体" charset="-122"/>
              </a:rPr>
              <a:t>在搜索栏中调用搜索栏接口，传入参数为用户输入</a:t>
            </a:r>
            <a:r>
              <a:rPr lang="en-US" altLang="zh-CN" sz="1200" b="0" u="none">
                <a:latin typeface="等线" charset="-122"/>
                <a:ea typeface="等线" charset="-122"/>
                <a:cs typeface="等线" charset="-122"/>
              </a:rPr>
              <a:t>S</a:t>
            </a:r>
            <a:r>
              <a:rPr lang="en-US" altLang="zh-CN" sz="1200" b="0" u="none">
                <a:latin typeface="宋体" charset="-122"/>
                <a:ea typeface="宋体" charset="-122"/>
                <a:cs typeface="宋体" charset="-122"/>
              </a:rPr>
              <a:t>earch</a:t>
            </a:r>
            <a:r>
              <a:rPr lang="zh-CN" altLang="en-US" sz="1200" b="0" u="none">
                <a:latin typeface="宋体" charset="-122"/>
                <a:ea typeface="宋体" charset="-122"/>
                <a:cs typeface="宋体" charset="-122"/>
              </a:rPr>
              <a:t>。</a:t>
            </a:r>
          </a:p>
          <a:p>
            <a:pPr marL="0" indent="266700" algn="l"/>
            <a:r>
              <a:rPr lang="zh-CN" altLang="en-US" sz="1200" b="0" u="none">
                <a:latin typeface="宋体" charset="-122"/>
                <a:ea typeface="宋体" charset="-122"/>
                <a:cs typeface="宋体" charset="-122"/>
              </a:rPr>
              <a:t>表</a:t>
            </a:r>
            <a:r>
              <a:rPr lang="en-US" altLang="zh-CN" sz="1200" b="0" u="none">
                <a:latin typeface="宋体" charset="-122"/>
                <a:ea typeface="宋体" charset="-122"/>
                <a:cs typeface="宋体" charset="-122"/>
              </a:rPr>
              <a:t>3-3</a:t>
            </a:r>
            <a:endParaRPr lang="zh-CN" altLang="en-US"/>
          </a:p>
        </p:txBody>
      </p:sp>
      <p:graphicFrame>
        <p:nvGraphicFramePr>
          <p:cNvPr id="10" name="表格 9"/>
          <p:cNvGraphicFramePr/>
          <p:nvPr/>
        </p:nvGraphicFramePr>
        <p:xfrm>
          <a:off x="5765800" y="5166995"/>
          <a:ext cx="5267325" cy="54864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92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11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参数名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类型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长度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备注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Search</a:t>
                      </a:r>
                      <a:endParaRPr lang="zh-CN" altLang="en-US" sz="12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String</a:t>
                      </a:r>
                      <a:endParaRPr lang="zh-CN" altLang="en-US" sz="12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255</a:t>
                      </a: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字节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搜索内容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等线" charset="-122"/>
                          <a:ea typeface="等线" charset="-122"/>
                          <a:cs typeface="等线" charset="-122"/>
                        </a:rPr>
                        <a:t>K</a:t>
                      </a: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ind</a:t>
                      </a:r>
                      <a:endParaRPr lang="zh-CN" altLang="en-US" sz="1200" b="0" u="none">
                        <a:latin typeface="等线" charset="-122"/>
                        <a:ea typeface="等线" charset="-122"/>
                        <a:cs typeface="等线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S</a:t>
                      </a:r>
                      <a:r>
                        <a:rPr lang="en-US" altLang="zh-CN" sz="1200" b="0" u="none">
                          <a:latin typeface="等线" charset="-122"/>
                          <a:ea typeface="等线" charset="-122"/>
                          <a:cs typeface="等线" charset="-122"/>
                        </a:rPr>
                        <a:t>tring</a:t>
                      </a:r>
                      <a:endParaRPr lang="zh-CN" altLang="en-US" sz="12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2</a:t>
                      </a:r>
                      <a:r>
                        <a:rPr lang="en-US" altLang="zh-CN" sz="1200" b="0" u="none">
                          <a:latin typeface="等线" charset="-122"/>
                          <a:ea typeface="等线" charset="-122"/>
                          <a:cs typeface="等线" charset="-122"/>
                        </a:rPr>
                        <a:t>55</a:t>
                      </a: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字节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检索类型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矩形 11"/>
          <p:cNvSpPr>
            <a:spLocks noChangeArrowheads="1"/>
          </p:cNvSpPr>
          <p:nvPr/>
        </p:nvSpPr>
        <p:spPr bwMode="auto">
          <a:xfrm>
            <a:off x="1675131" y="3781428"/>
            <a:ext cx="3315652" cy="1264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kumimoji="0" lang="en-US" altLang="zh-CN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根据Kind选择检索类型，Search根据数据库中的信息进行比较，若在数据库中找到对应书本信息则反馈至页面，若没有找到则返回None。</a:t>
            </a:r>
          </a:p>
        </p:txBody>
      </p:sp>
      <p:sp>
        <p:nvSpPr>
          <p:cNvPr id="13" name="矩形 12"/>
          <p:cNvSpPr>
            <a:spLocks noChangeArrowheads="1"/>
          </p:cNvSpPr>
          <p:nvPr/>
        </p:nvSpPr>
        <p:spPr bwMode="auto">
          <a:xfrm>
            <a:off x="1691640" y="2373630"/>
            <a:ext cx="1556385" cy="388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登录验证接口：</a:t>
            </a: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1675131" y="3508243"/>
            <a:ext cx="2132330" cy="388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127000">
              <a:lnSpc>
                <a:spcPct val="130000"/>
              </a:lnSpc>
              <a:spcAft>
                <a:spcPts val="600"/>
              </a:spcAft>
              <a:buClr>
                <a:srgbClr val="12AAE2"/>
              </a:buClr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n-cs"/>
              </a:rPr>
              <a:t>搜索栏判断接口：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任意多边形: 形状 64"/>
          <p:cNvSpPr/>
          <p:nvPr/>
        </p:nvSpPr>
        <p:spPr>
          <a:xfrm>
            <a:off x="461538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531160" y="754143"/>
            <a:ext cx="9755760" cy="42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10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数据库设计文档</a:t>
            </a:r>
          </a:p>
        </p:txBody>
      </p:sp>
      <p:grpSp>
        <p:nvGrpSpPr>
          <p:cNvPr id="67" name="组合 66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68" name="椭圆 67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6" name="任意多边形: 形状 165"/>
          <p:cNvSpPr/>
          <p:nvPr/>
        </p:nvSpPr>
        <p:spPr>
          <a:xfrm>
            <a:off x="1330551" y="1416604"/>
            <a:ext cx="9921422" cy="5441397"/>
          </a:xfrm>
          <a:custGeom>
            <a:avLst/>
            <a:gdLst>
              <a:gd name="connsiteX0" fmla="*/ 115564 w 9921422"/>
              <a:gd name="connsiteY0" fmla="*/ 0 h 5441397"/>
              <a:gd name="connsiteX1" fmla="*/ 9805858 w 9921422"/>
              <a:gd name="connsiteY1" fmla="*/ 0 h 5441397"/>
              <a:gd name="connsiteX2" fmla="*/ 9921422 w 9921422"/>
              <a:gd name="connsiteY2" fmla="*/ 115564 h 5441397"/>
              <a:gd name="connsiteX3" fmla="*/ 9921422 w 9921422"/>
              <a:gd name="connsiteY3" fmla="*/ 5441397 h 5441397"/>
              <a:gd name="connsiteX4" fmla="*/ 0 w 9921422"/>
              <a:gd name="connsiteY4" fmla="*/ 5441397 h 5441397"/>
              <a:gd name="connsiteX5" fmla="*/ 0 w 9921422"/>
              <a:gd name="connsiteY5" fmla="*/ 115564 h 5441397"/>
              <a:gd name="connsiteX6" fmla="*/ 115564 w 9921422"/>
              <a:gd name="connsiteY6" fmla="*/ 0 h 544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21422" h="5441397">
                <a:moveTo>
                  <a:pt x="115564" y="0"/>
                </a:moveTo>
                <a:lnTo>
                  <a:pt x="9805858" y="0"/>
                </a:lnTo>
                <a:cubicBezTo>
                  <a:pt x="9869682" y="0"/>
                  <a:pt x="9921422" y="51740"/>
                  <a:pt x="9921422" y="115564"/>
                </a:cubicBezTo>
                <a:lnTo>
                  <a:pt x="9921422" y="5441397"/>
                </a:lnTo>
                <a:lnTo>
                  <a:pt x="0" y="5441397"/>
                </a:lnTo>
                <a:lnTo>
                  <a:pt x="0" y="115564"/>
                </a:lnTo>
                <a:cubicBezTo>
                  <a:pt x="0" y="51740"/>
                  <a:pt x="51740" y="0"/>
                  <a:pt x="1155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304800" dist="38100" dir="5400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 Light" pitchFamily="34" charset="-122"/>
              <a:ea typeface="微软雅黑 Light" pitchFamily="34" charset="-122"/>
              <a:cs typeface="+mn-cs"/>
            </a:endParaRPr>
          </a:p>
        </p:txBody>
      </p:sp>
      <p:sp>
        <p:nvSpPr>
          <p:cNvPr id="168" name="任意多边形: 形状 167"/>
          <p:cNvSpPr/>
          <p:nvPr/>
        </p:nvSpPr>
        <p:spPr>
          <a:xfrm>
            <a:off x="875257" y="1416604"/>
            <a:ext cx="4761187" cy="5441397"/>
          </a:xfrm>
          <a:custGeom>
            <a:avLst/>
            <a:gdLst>
              <a:gd name="connsiteX0" fmla="*/ 115564 w 4761187"/>
              <a:gd name="connsiteY0" fmla="*/ 0 h 5441397"/>
              <a:gd name="connsiteX1" fmla="*/ 4761187 w 4761187"/>
              <a:gd name="connsiteY1" fmla="*/ 0 h 5441397"/>
              <a:gd name="connsiteX2" fmla="*/ 4761187 w 4761187"/>
              <a:gd name="connsiteY2" fmla="*/ 5441397 h 5441397"/>
              <a:gd name="connsiteX3" fmla="*/ 0 w 4761187"/>
              <a:gd name="connsiteY3" fmla="*/ 5441397 h 5441397"/>
              <a:gd name="connsiteX4" fmla="*/ 0 w 4761187"/>
              <a:gd name="connsiteY4" fmla="*/ 115564 h 5441397"/>
              <a:gd name="connsiteX5" fmla="*/ 115564 w 4761187"/>
              <a:gd name="connsiteY5" fmla="*/ 0 h 544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61187" h="5441397">
                <a:moveTo>
                  <a:pt x="115564" y="0"/>
                </a:moveTo>
                <a:lnTo>
                  <a:pt x="4761187" y="0"/>
                </a:lnTo>
                <a:lnTo>
                  <a:pt x="4761187" y="5441397"/>
                </a:lnTo>
                <a:lnTo>
                  <a:pt x="0" y="5441397"/>
                </a:lnTo>
                <a:lnTo>
                  <a:pt x="0" y="115564"/>
                </a:lnTo>
                <a:cubicBezTo>
                  <a:pt x="0" y="51740"/>
                  <a:pt x="51740" y="0"/>
                  <a:pt x="11556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 Light" pitchFamily="34" charset="-122"/>
              <a:ea typeface="微软雅黑 Light" pitchFamily="34" charset="-122"/>
              <a:cs typeface="+mn-cs"/>
            </a:endParaRPr>
          </a:p>
        </p:txBody>
      </p:sp>
      <p:sp>
        <p:nvSpPr>
          <p:cNvPr id="126" name="矩形: 圆角 125"/>
          <p:cNvSpPr/>
          <p:nvPr/>
        </p:nvSpPr>
        <p:spPr>
          <a:xfrm rot="21275377">
            <a:off x="855640" y="2114540"/>
            <a:ext cx="2615098" cy="3296129"/>
          </a:xfrm>
          <a:prstGeom prst="roundRect">
            <a:avLst>
              <a:gd name="adj" fmla="val 2308"/>
            </a:avLst>
          </a:prstGeom>
          <a:blipFill>
            <a:blip r:embed="rId2">
              <a:grayscl/>
            </a:blip>
            <a:srcRect/>
            <a:stretch>
              <a:fillRect t="-9504" b="-9504"/>
            </a:stretch>
          </a:blipFill>
          <a:ln>
            <a:noFill/>
          </a:ln>
          <a:effectLst>
            <a:outerShdw blurRad="152400" dist="127000" dir="2700000" algn="tl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130" name="矩形: 圆角 129"/>
          <p:cNvSpPr/>
          <p:nvPr/>
        </p:nvSpPr>
        <p:spPr>
          <a:xfrm rot="21275377">
            <a:off x="3683000" y="2096135"/>
            <a:ext cx="2146300" cy="1430020"/>
          </a:xfrm>
          <a:prstGeom prst="roundRect">
            <a:avLst>
              <a:gd name="adj" fmla="val 2308"/>
            </a:avLst>
          </a:prstGeom>
          <a:blipFill>
            <a:blip r:embed="rId3">
              <a:grayscl/>
            </a:blip>
            <a:srcRect/>
            <a:stretch>
              <a:fillRect t="-66295" b="-66295"/>
            </a:stretch>
          </a:blipFill>
          <a:ln>
            <a:noFill/>
          </a:ln>
          <a:effectLst>
            <a:outerShdw blurRad="76200" dist="101600" dir="8100000" algn="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 Light" pitchFamily="34" charset="-122"/>
              <a:ea typeface="微软雅黑 Light" pitchFamily="34" charset="-122"/>
              <a:cs typeface="+mn-cs"/>
            </a:endParaRPr>
          </a:p>
        </p:txBody>
      </p:sp>
      <p:sp>
        <p:nvSpPr>
          <p:cNvPr id="132" name="矩形: 圆角 131"/>
          <p:cNvSpPr/>
          <p:nvPr/>
        </p:nvSpPr>
        <p:spPr>
          <a:xfrm rot="21275377">
            <a:off x="4206721" y="4319292"/>
            <a:ext cx="968615" cy="863538"/>
          </a:xfrm>
          <a:prstGeom prst="roundRect">
            <a:avLst>
              <a:gd name="adj" fmla="val 2308"/>
            </a:avLst>
          </a:prstGeom>
          <a:blipFill>
            <a:blip r:embed="rId4">
              <a:grayscl/>
            </a:blip>
            <a:srcRect/>
            <a:stretch>
              <a:fillRect t="-34126" b="-34126"/>
            </a:stretch>
          </a:blipFill>
          <a:ln>
            <a:noFill/>
          </a:ln>
          <a:effectLst>
            <a:outerShdw blurRad="139700" dist="76200" dir="9600000" algn="tr" rotWithShape="0">
              <a:prstClr val="black">
                <a:alpha val="1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 Light" pitchFamily="34" charset="-122"/>
              <a:ea typeface="微软雅黑 Light" pitchFamily="34" charset="-122"/>
              <a:cs typeface="+mn-cs"/>
            </a:endParaRPr>
          </a:p>
        </p:txBody>
      </p:sp>
      <p:sp>
        <p:nvSpPr>
          <p:cNvPr id="133" name="任意多边形: 形状 132"/>
          <p:cNvSpPr/>
          <p:nvPr/>
        </p:nvSpPr>
        <p:spPr>
          <a:xfrm rot="21275377">
            <a:off x="1582587" y="1371817"/>
            <a:ext cx="918634" cy="664031"/>
          </a:xfrm>
          <a:custGeom>
            <a:avLst/>
            <a:gdLst>
              <a:gd name="connsiteX0" fmla="*/ 0 w 918634"/>
              <a:gd name="connsiteY0" fmla="*/ 0 h 664031"/>
              <a:gd name="connsiteX1" fmla="*/ 918634 w 918634"/>
              <a:gd name="connsiteY1" fmla="*/ 87004 h 664031"/>
              <a:gd name="connsiteX2" fmla="*/ 918633 w 918634"/>
              <a:gd name="connsiteY2" fmla="*/ 642829 h 664031"/>
              <a:gd name="connsiteX3" fmla="*/ 897432 w 918634"/>
              <a:gd name="connsiteY3" fmla="*/ 664031 h 664031"/>
              <a:gd name="connsiteX4" fmla="*/ 21202 w 918634"/>
              <a:gd name="connsiteY4" fmla="*/ 664031 h 664031"/>
              <a:gd name="connsiteX5" fmla="*/ 0 w 918634"/>
              <a:gd name="connsiteY5" fmla="*/ 642829 h 664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8634" h="664031">
                <a:moveTo>
                  <a:pt x="0" y="0"/>
                </a:moveTo>
                <a:lnTo>
                  <a:pt x="918634" y="87004"/>
                </a:lnTo>
                <a:lnTo>
                  <a:pt x="918633" y="642829"/>
                </a:lnTo>
                <a:cubicBezTo>
                  <a:pt x="918634" y="654539"/>
                  <a:pt x="909142" y="664031"/>
                  <a:pt x="897432" y="664031"/>
                </a:cubicBezTo>
                <a:lnTo>
                  <a:pt x="21202" y="664031"/>
                </a:lnTo>
                <a:cubicBezTo>
                  <a:pt x="9492" y="664031"/>
                  <a:pt x="0" y="654539"/>
                  <a:pt x="0" y="642829"/>
                </a:cubicBezTo>
                <a:close/>
              </a:path>
            </a:pathLst>
          </a:custGeom>
          <a:blipFill>
            <a:blip r:embed="rId5" cstate="email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 Light" pitchFamily="34" charset="-122"/>
              <a:ea typeface="微软雅黑 Light" pitchFamily="34" charset="-122"/>
              <a:cs typeface="+mn-cs"/>
            </a:endParaRPr>
          </a:p>
        </p:txBody>
      </p:sp>
      <p:sp>
        <p:nvSpPr>
          <p:cNvPr id="141" name="Freeform 30+"/>
          <p:cNvSpPr/>
          <p:nvPr/>
        </p:nvSpPr>
        <p:spPr>
          <a:xfrm rot="21275377">
            <a:off x="1582587" y="1371817"/>
            <a:ext cx="918634" cy="664031"/>
          </a:xfrm>
          <a:custGeom>
            <a:avLst/>
            <a:gdLst>
              <a:gd name="connsiteX0" fmla="*/ 0 w 918634"/>
              <a:gd name="connsiteY0" fmla="*/ 0 h 664031"/>
              <a:gd name="connsiteX1" fmla="*/ 918634 w 918634"/>
              <a:gd name="connsiteY1" fmla="*/ 87004 h 664031"/>
              <a:gd name="connsiteX2" fmla="*/ 918633 w 918634"/>
              <a:gd name="connsiteY2" fmla="*/ 642829 h 664031"/>
              <a:gd name="connsiteX3" fmla="*/ 897432 w 918634"/>
              <a:gd name="connsiteY3" fmla="*/ 664031 h 664031"/>
              <a:gd name="connsiteX4" fmla="*/ 21202 w 918634"/>
              <a:gd name="connsiteY4" fmla="*/ 664031 h 664031"/>
              <a:gd name="connsiteX5" fmla="*/ 0 w 918634"/>
              <a:gd name="connsiteY5" fmla="*/ 642829 h 664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8634" h="664031">
                <a:moveTo>
                  <a:pt x="0" y="0"/>
                </a:moveTo>
                <a:lnTo>
                  <a:pt x="918634" y="87004"/>
                </a:lnTo>
                <a:lnTo>
                  <a:pt x="918633" y="642829"/>
                </a:lnTo>
                <a:cubicBezTo>
                  <a:pt x="918634" y="654539"/>
                  <a:pt x="909142" y="664031"/>
                  <a:pt x="897432" y="664031"/>
                </a:cubicBezTo>
                <a:lnTo>
                  <a:pt x="21202" y="664031"/>
                </a:lnTo>
                <a:cubicBezTo>
                  <a:pt x="9492" y="664031"/>
                  <a:pt x="0" y="654539"/>
                  <a:pt x="0" y="642829"/>
                </a:cubicBezTo>
                <a:close/>
              </a:path>
            </a:pathLst>
          </a:custGeom>
          <a:blipFill>
            <a:blip r:embed="rId6">
              <a:grayscl/>
            </a:blip>
            <a:srcRect/>
            <a:stretch>
              <a:fillRect t="-53757" b="-5375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 Light" pitchFamily="34" charset="-122"/>
              <a:ea typeface="微软雅黑 Light" pitchFamily="34" charset="-122"/>
              <a:cs typeface="+mn-cs"/>
            </a:endParaRPr>
          </a:p>
        </p:txBody>
      </p:sp>
      <p:sp>
        <p:nvSpPr>
          <p:cNvPr id="170" name="文本框 169"/>
          <p:cNvSpPr txBox="1"/>
          <p:nvPr/>
        </p:nvSpPr>
        <p:spPr>
          <a:xfrm>
            <a:off x="6273800" y="1094105"/>
            <a:ext cx="1862455" cy="3657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逻辑结构设计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3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文档内容</a:t>
              </a:r>
            </a:p>
          </p:txBody>
        </p:sp>
        <p:sp>
          <p:nvSpPr>
            <p:cNvPr id="4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图</a:t>
              </a:r>
            </a:p>
          </p:txBody>
        </p:sp>
        <p:sp>
          <p:nvSpPr>
            <p:cNvPr id="5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时间与分工安排</a:t>
              </a:r>
            </a:p>
          </p:txBody>
        </p:sp>
        <p:sp>
          <p:nvSpPr>
            <p:cNvPr id="7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8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问题及解答</a:t>
              </a:r>
            </a:p>
          </p:txBody>
        </p:sp>
      </p:grpSp>
      <p:sp>
        <p:nvSpPr>
          <p:cNvPr id="101" name="文本框 100"/>
          <p:cNvSpPr txBox="1"/>
          <p:nvPr/>
        </p:nvSpPr>
        <p:spPr>
          <a:xfrm>
            <a:off x="6273800" y="1577340"/>
            <a:ext cx="5080000" cy="2514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indent="0" algn="l"/>
            <a:r>
              <a:rPr lang="zh-CN" altLang="en-US" sz="1050" b="0" u="none">
                <a:latin typeface="宋体" charset="-122"/>
                <a:ea typeface="宋体" charset="-122"/>
                <a:cs typeface="宋体" charset="-122"/>
              </a:rPr>
              <a:t>学生表：保存学生信息</a:t>
            </a:r>
            <a:endParaRPr lang="zh-CN" altLang="en-US"/>
          </a:p>
        </p:txBody>
      </p:sp>
      <p:graphicFrame>
        <p:nvGraphicFramePr>
          <p:cNvPr id="9" name="表格 8"/>
          <p:cNvGraphicFramePr/>
          <p:nvPr/>
        </p:nvGraphicFramePr>
        <p:xfrm>
          <a:off x="6273800" y="1828800"/>
          <a:ext cx="5869305" cy="5943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98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3716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字段名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数据类型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长度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主键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非空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描述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学号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自增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姓名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 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微信号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 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6273800" y="2423160"/>
            <a:ext cx="5080000" cy="4114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indent="0" algn="l"/>
            <a:endParaRPr lang="en-US" altLang="zh-CN" sz="1050" b="0" u="none">
              <a:latin typeface="宋体" charset="-122"/>
              <a:ea typeface="宋体" charset="-122"/>
              <a:cs typeface="宋体" charset="-122"/>
            </a:endParaRPr>
          </a:p>
          <a:p>
            <a:pPr marL="0" indent="0" algn="l"/>
            <a:r>
              <a:rPr lang="zh-CN" altLang="en-US" sz="1050" b="0" u="none">
                <a:latin typeface="宋体" charset="-122"/>
                <a:ea typeface="宋体" charset="-122"/>
                <a:cs typeface="宋体" charset="-122"/>
              </a:rPr>
              <a:t>教师表：保存教师信息</a:t>
            </a:r>
            <a:endParaRPr lang="zh-CN" altLang="en-US"/>
          </a:p>
        </p:txBody>
      </p:sp>
      <p:graphicFrame>
        <p:nvGraphicFramePr>
          <p:cNvPr id="11" name="表格 10"/>
          <p:cNvGraphicFramePr/>
          <p:nvPr/>
        </p:nvGraphicFramePr>
        <p:xfrm>
          <a:off x="6273800" y="2834640"/>
          <a:ext cx="5868988" cy="5943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9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字段名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数据类型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长度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主键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非空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描述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工号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自增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姓名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 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微信号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 dirty="0">
                          <a:latin typeface="宋体" charset="-122"/>
                          <a:ea typeface="宋体" charset="-122"/>
                          <a:cs typeface="宋体" charset="-122"/>
                        </a:rPr>
                        <a:t> </a:t>
                      </a:r>
                      <a:endParaRPr lang="zh-CN" altLang="en-US" sz="1000" b="0" u="none" dirty="0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6273800" y="3429000"/>
            <a:ext cx="5080000" cy="4114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indent="0" algn="l"/>
            <a:endParaRPr lang="en-US" altLang="zh-CN" sz="1050" b="0" u="none">
              <a:latin typeface="宋体" charset="-122"/>
              <a:ea typeface="宋体" charset="-122"/>
              <a:cs typeface="宋体" charset="-122"/>
            </a:endParaRPr>
          </a:p>
          <a:p>
            <a:pPr marL="0" indent="0" algn="l"/>
            <a:r>
              <a:rPr lang="zh-CN" altLang="en-US" sz="1050" b="0" u="none">
                <a:latin typeface="宋体" charset="-122"/>
                <a:ea typeface="宋体" charset="-122"/>
                <a:cs typeface="宋体" charset="-122"/>
              </a:rPr>
              <a:t>图书表：保存图书信息</a:t>
            </a:r>
            <a:endParaRPr lang="zh-CN" altLang="en-US"/>
          </a:p>
        </p:txBody>
      </p:sp>
      <p:graphicFrame>
        <p:nvGraphicFramePr>
          <p:cNvPr id="13" name="表格 12"/>
          <p:cNvGraphicFramePr/>
          <p:nvPr/>
        </p:nvGraphicFramePr>
        <p:xfrm>
          <a:off x="6273800" y="3840480"/>
          <a:ext cx="5868988" cy="27279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7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9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字段名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数据类型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长度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主键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非空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FFFFF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描述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图书条码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自增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书名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显示在搜索信息中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作者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显示在搜索信息中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ISBN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显示在搜索信息中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索书号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显示在搜索信息中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出版社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显示在搜索信息中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出版日期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宋体" charset="-122"/>
                          <a:ea typeface="宋体" charset="-122"/>
                          <a:cs typeface="宋体" charset="-122"/>
                        </a:rPr>
                        <a:t>Date</a:t>
                      </a:r>
                      <a:endParaRPr lang="zh-CN" altLang="en-US" sz="900" b="0" u="none">
                        <a:solidFill>
                          <a:srgbClr val="4F4F4F"/>
                        </a:solidFill>
                        <a:highlight>
                          <a:srgbClr val="F7F7F7"/>
                        </a:highlight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 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显示在搜索信息中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图书状态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Arial" charset="0"/>
                          <a:ea typeface="Arial" charset="0"/>
                          <a:cs typeface="Arial" charset="0"/>
                        </a:rPr>
                        <a:t>字符串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显示在搜索信息中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价格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900" b="0" u="none">
                          <a:solidFill>
                            <a:srgbClr val="4F4F4F"/>
                          </a:solidFill>
                          <a:highlight>
                            <a:srgbClr val="F7F7F7"/>
                          </a:highlight>
                          <a:latin typeface="宋体" charset="-122"/>
                          <a:ea typeface="宋体" charset="-122"/>
                          <a:cs typeface="宋体" charset="-122"/>
                        </a:rPr>
                        <a:t>Float</a:t>
                      </a:r>
                      <a:endParaRPr lang="zh-CN" altLang="en-US" sz="900" b="0" u="none">
                        <a:solidFill>
                          <a:srgbClr val="4F4F4F"/>
                        </a:solidFill>
                        <a:highlight>
                          <a:srgbClr val="F7F7F7"/>
                        </a:highlight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10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显示在搜索信息中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椭圆 52"/>
          <p:cNvSpPr/>
          <p:nvPr/>
        </p:nvSpPr>
        <p:spPr>
          <a:xfrm>
            <a:off x="5014913" y="909638"/>
            <a:ext cx="1081087" cy="108108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任意多边形: 形状 162"/>
          <p:cNvSpPr/>
          <p:nvPr/>
        </p:nvSpPr>
        <p:spPr>
          <a:xfrm>
            <a:off x="6880900" y="3028952"/>
            <a:ext cx="5311100" cy="3829049"/>
          </a:xfrm>
          <a:custGeom>
            <a:avLst/>
            <a:gdLst>
              <a:gd name="connsiteX0" fmla="*/ 4284782 w 5311100"/>
              <a:gd name="connsiteY0" fmla="*/ 0 h 3829049"/>
              <a:gd name="connsiteX1" fmla="*/ 5153890 w 5311100"/>
              <a:gd name="connsiteY1" fmla="*/ 87614 h 3829049"/>
              <a:gd name="connsiteX2" fmla="*/ 5311100 w 5311100"/>
              <a:gd name="connsiteY2" fmla="*/ 123898 h 3829049"/>
              <a:gd name="connsiteX3" fmla="*/ 5311100 w 5311100"/>
              <a:gd name="connsiteY3" fmla="*/ 3829049 h 3829049"/>
              <a:gd name="connsiteX4" fmla="*/ 0 w 5311100"/>
              <a:gd name="connsiteY4" fmla="*/ 3829049 h 3829049"/>
              <a:gd name="connsiteX5" fmla="*/ 22027 w 5311100"/>
              <a:gd name="connsiteY5" fmla="*/ 3655702 h 3829049"/>
              <a:gd name="connsiteX6" fmla="*/ 4284782 w 5311100"/>
              <a:gd name="connsiteY6" fmla="*/ 0 h 3829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11100" h="3829049">
                <a:moveTo>
                  <a:pt x="4284782" y="0"/>
                </a:moveTo>
                <a:cubicBezTo>
                  <a:pt x="4582494" y="0"/>
                  <a:pt x="4873160" y="30168"/>
                  <a:pt x="5153890" y="87614"/>
                </a:cubicBezTo>
                <a:lnTo>
                  <a:pt x="5311100" y="123898"/>
                </a:lnTo>
                <a:lnTo>
                  <a:pt x="5311100" y="3829049"/>
                </a:lnTo>
                <a:lnTo>
                  <a:pt x="0" y="3829049"/>
                </a:lnTo>
                <a:lnTo>
                  <a:pt x="22027" y="3655702"/>
                </a:lnTo>
                <a:cubicBezTo>
                  <a:pt x="338317" y="1585702"/>
                  <a:pt x="2126369" y="0"/>
                  <a:pt x="4284782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0" name="矩形 129"/>
          <p:cNvSpPr/>
          <p:nvPr/>
        </p:nvSpPr>
        <p:spPr>
          <a:xfrm>
            <a:off x="531160" y="754143"/>
            <a:ext cx="9755760" cy="42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10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物理结构设计</a:t>
            </a:r>
          </a:p>
        </p:txBody>
      </p:sp>
      <p:grpSp>
        <p:nvGrpSpPr>
          <p:cNvPr id="131" name="组合 130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132" name="椭圆 131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5" name="矩形 134"/>
          <p:cNvSpPr/>
          <p:nvPr/>
        </p:nvSpPr>
        <p:spPr>
          <a:xfrm>
            <a:off x="1567542" y="1301530"/>
            <a:ext cx="4209139" cy="464457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1" name="图片占位符 7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4" cstate="email">
            <a:grayscl/>
          </a:blip>
          <a:srcRect t="5" b="5"/>
          <a:stretch>
            <a:fillRect/>
          </a:stretch>
        </p:blipFill>
        <p:spPr>
          <a:xfrm>
            <a:off x="1567543" y="1301530"/>
            <a:ext cx="4209138" cy="2199610"/>
          </a:xfrm>
          <a:prstGeom prst="rect">
            <a:avLst/>
          </a:prstGeom>
          <a:blipFill>
            <a:blip r:embed="rId5">
              <a:grayscl/>
            </a:blip>
            <a:stretch>
              <a:fillRect/>
            </a:stretch>
          </a:blipFill>
        </p:spPr>
      </p:pic>
      <p:sp>
        <p:nvSpPr>
          <p:cNvPr id="33" name="文本框 32"/>
          <p:cNvSpPr txBox="1"/>
          <p:nvPr/>
        </p:nvSpPr>
        <p:spPr>
          <a:xfrm>
            <a:off x="2012950" y="4150995"/>
            <a:ext cx="3319145" cy="882650"/>
          </a:xfrm>
          <a:custGeom>
            <a:avLst/>
            <a:gdLst>
              <a:gd name="connsiteX0" fmla="*/ 0 w 1526026"/>
              <a:gd name="connsiteY0" fmla="*/ 0 h 492443"/>
              <a:gd name="connsiteX1" fmla="*/ 1526026 w 1526026"/>
              <a:gd name="connsiteY1" fmla="*/ 0 h 492443"/>
              <a:gd name="connsiteX2" fmla="*/ 1526026 w 1526026"/>
              <a:gd name="connsiteY2" fmla="*/ 492443 h 492443"/>
              <a:gd name="connsiteX3" fmla="*/ 0 w 1526026"/>
              <a:gd name="connsiteY3" fmla="*/ 492443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026" h="492443">
                <a:moveTo>
                  <a:pt x="0" y="0"/>
                </a:moveTo>
                <a:lnTo>
                  <a:pt x="1526026" y="0"/>
                </a:lnTo>
                <a:lnTo>
                  <a:pt x="1526026" y="492443"/>
                </a:lnTo>
                <a:lnTo>
                  <a:pt x="0" y="49244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r>
              <a:rPr lang="zh-CN" altLang="en-US" sz="2200" b="1" dirty="0">
                <a:solidFill>
                  <a:schemeClr val="accent1"/>
                </a:solidFill>
                <a:latin typeface="+mj-ea"/>
                <a:ea typeface="+mj-ea"/>
              </a:rPr>
              <a:t>数据库名称为：BookData</a:t>
            </a:r>
          </a:p>
          <a:p>
            <a:r>
              <a:rPr lang="zh-CN" altLang="en-US" sz="2200" b="1" dirty="0">
                <a:solidFill>
                  <a:schemeClr val="accent1"/>
                </a:solidFill>
                <a:latin typeface="+mj-ea"/>
                <a:ea typeface="+mj-ea"/>
              </a:rPr>
              <a:t>存储位置：默认位置</a:t>
            </a:r>
          </a:p>
        </p:txBody>
      </p:sp>
      <p:pic>
        <p:nvPicPr>
          <p:cNvPr id="2" name="图片 1" descr="2021-05-09 01:27:33.00200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rcRect l="2381"/>
          <a:stretch>
            <a:fillRect/>
          </a:stretch>
        </p:blipFill>
        <p:spPr>
          <a:xfrm>
            <a:off x="6518910" y="1311910"/>
            <a:ext cx="4166235" cy="5013325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5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文档内容</a:t>
              </a:r>
            </a:p>
          </p:txBody>
        </p:sp>
        <p:sp>
          <p:nvSpPr>
            <p:cNvPr id="6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图</a:t>
              </a:r>
            </a:p>
          </p:txBody>
        </p:sp>
        <p:sp>
          <p:nvSpPr>
            <p:cNvPr id="7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时间与分工安排</a:t>
              </a:r>
            </a:p>
          </p:txBody>
        </p:sp>
        <p:sp>
          <p:nvSpPr>
            <p:cNvPr id="8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9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问题及解答</a:t>
              </a:r>
            </a:p>
          </p:txBody>
        </p:sp>
      </p:grpSp>
      <p:sp>
        <p:nvSpPr>
          <p:cNvPr id="70" name="任意多边形: 形状 69"/>
          <p:cNvSpPr/>
          <p:nvPr/>
        </p:nvSpPr>
        <p:spPr>
          <a:xfrm>
            <a:off x="461538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矩形 129"/>
          <p:cNvSpPr/>
          <p:nvPr/>
        </p:nvSpPr>
        <p:spPr>
          <a:xfrm>
            <a:off x="531160" y="754143"/>
            <a:ext cx="9755760" cy="42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200" b="1" i="0" u="none" strike="noStrike" kern="1200" cap="none" spc="10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+mn-cs"/>
              </a:rPr>
              <a:t>数据字典设计</a:t>
            </a:r>
          </a:p>
        </p:txBody>
      </p:sp>
      <p:grpSp>
        <p:nvGrpSpPr>
          <p:cNvPr id="131" name="组合 130"/>
          <p:cNvGrpSpPr/>
          <p:nvPr/>
        </p:nvGrpSpPr>
        <p:grpSpPr>
          <a:xfrm rot="10800000">
            <a:off x="320000" y="856059"/>
            <a:ext cx="224869" cy="238023"/>
            <a:chOff x="2899687" y="872728"/>
            <a:chExt cx="224869" cy="238023"/>
          </a:xfrm>
        </p:grpSpPr>
        <p:sp>
          <p:nvSpPr>
            <p:cNvPr id="132" name="椭圆 131"/>
            <p:cNvSpPr/>
            <p:nvPr/>
          </p:nvSpPr>
          <p:spPr>
            <a:xfrm>
              <a:off x="2959324" y="945519"/>
              <a:ext cx="165232" cy="1652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2899687" y="872728"/>
              <a:ext cx="84796" cy="8479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35C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5" name="矩形 134"/>
          <p:cNvSpPr/>
          <p:nvPr/>
        </p:nvSpPr>
        <p:spPr>
          <a:xfrm>
            <a:off x="1567542" y="1301530"/>
            <a:ext cx="4209139" cy="464457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1" name="图片占位符 7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3" cstate="email">
            <a:grayscl/>
          </a:blip>
          <a:srcRect t="5" b="5"/>
          <a:stretch>
            <a:fillRect/>
          </a:stretch>
        </p:blipFill>
        <p:spPr>
          <a:xfrm>
            <a:off x="1567543" y="1301530"/>
            <a:ext cx="4209138" cy="2199610"/>
          </a:xfrm>
          <a:prstGeom prst="rect">
            <a:avLst/>
          </a:prstGeom>
          <a:blipFill>
            <a:blip r:embed="rId4">
              <a:grayscl/>
            </a:blip>
            <a:stretch>
              <a:fillRect/>
            </a:stretch>
          </a:blipFill>
        </p:spPr>
      </p:pic>
      <p:sp>
        <p:nvSpPr>
          <p:cNvPr id="33" name="文本框 32"/>
          <p:cNvSpPr txBox="1"/>
          <p:nvPr/>
        </p:nvSpPr>
        <p:spPr>
          <a:xfrm>
            <a:off x="2012950" y="4150995"/>
            <a:ext cx="3319145" cy="882650"/>
          </a:xfrm>
          <a:custGeom>
            <a:avLst/>
            <a:gdLst>
              <a:gd name="connsiteX0" fmla="*/ 0 w 1526026"/>
              <a:gd name="connsiteY0" fmla="*/ 0 h 492443"/>
              <a:gd name="connsiteX1" fmla="*/ 1526026 w 1526026"/>
              <a:gd name="connsiteY1" fmla="*/ 0 h 492443"/>
              <a:gd name="connsiteX2" fmla="*/ 1526026 w 1526026"/>
              <a:gd name="connsiteY2" fmla="*/ 492443 h 492443"/>
              <a:gd name="connsiteX3" fmla="*/ 0 w 1526026"/>
              <a:gd name="connsiteY3" fmla="*/ 492443 h 492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6026" h="492443">
                <a:moveTo>
                  <a:pt x="0" y="0"/>
                </a:moveTo>
                <a:lnTo>
                  <a:pt x="1526026" y="0"/>
                </a:lnTo>
                <a:lnTo>
                  <a:pt x="1526026" y="492443"/>
                </a:lnTo>
                <a:lnTo>
                  <a:pt x="0" y="492443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r>
              <a:rPr lang="zh-CN" altLang="en-US" sz="2200" b="1" dirty="0">
                <a:solidFill>
                  <a:schemeClr val="accent1"/>
                </a:solidFill>
                <a:latin typeface="+mj-ea"/>
                <a:ea typeface="+mj-ea"/>
              </a:rPr>
              <a:t>数据库名称为：BookData</a:t>
            </a:r>
          </a:p>
          <a:p>
            <a:r>
              <a:rPr lang="zh-CN" altLang="en-US" sz="2200" b="1" dirty="0">
                <a:solidFill>
                  <a:schemeClr val="accent1"/>
                </a:solidFill>
                <a:latin typeface="+mj-ea"/>
                <a:ea typeface="+mj-ea"/>
              </a:rPr>
              <a:t>存储位置：默认位置</a:t>
            </a:r>
          </a:p>
        </p:txBody>
      </p:sp>
      <p:sp>
        <p:nvSpPr>
          <p:cNvPr id="101" name="文本框 100"/>
          <p:cNvSpPr txBox="1"/>
          <p:nvPr/>
        </p:nvSpPr>
        <p:spPr>
          <a:xfrm>
            <a:off x="5983605" y="929640"/>
            <a:ext cx="5080000" cy="2514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indent="0" algn="l"/>
            <a:r>
              <a:rPr lang="en-US" altLang="zh-CN" sz="1050" b="0" u="none">
                <a:latin typeface="宋体" charset="-122"/>
                <a:ea typeface="宋体" charset="-122"/>
                <a:cs typeface="宋体" charset="-122"/>
              </a:rPr>
              <a:t>1.</a:t>
            </a:r>
            <a:r>
              <a:rPr lang="zh-CN" altLang="en-US" sz="1050" b="0" u="none">
                <a:latin typeface="宋体" charset="-122"/>
                <a:ea typeface="宋体" charset="-122"/>
                <a:cs typeface="宋体" charset="-122"/>
              </a:rPr>
              <a:t>数据项</a:t>
            </a:r>
            <a:endParaRPr lang="zh-CN" altLang="en-US"/>
          </a:p>
        </p:txBody>
      </p:sp>
      <p:graphicFrame>
        <p:nvGraphicFramePr>
          <p:cNvPr id="3" name="表格 2"/>
          <p:cNvGraphicFramePr/>
          <p:nvPr/>
        </p:nvGraphicFramePr>
        <p:xfrm>
          <a:off x="5983605" y="1215390"/>
          <a:ext cx="4694238" cy="22860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73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31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4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31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数据项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别名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类型长度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描述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学号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student_num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字符串（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学生编号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工号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teacher_num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字符串（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教师编号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姓名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student_name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或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teacher_name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字符串（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学生或教师的姓名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微信号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wx_num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字符串（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学生或教师的微信号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书名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book_name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字符串（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endParaRPr lang="zh-CN" altLang="en-US" sz="1000" b="0" u="none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图书条码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code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字符串（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图书编号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作者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author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字符串（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endParaRPr lang="zh-CN" altLang="en-US" sz="1000" b="0" u="none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ISBN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ISBN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字符串（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电子书编号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索书号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search_num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字符串（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搜索图书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出版社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public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字符串（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 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出版日期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public_date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Date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 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图书状态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state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字符串（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50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是否可借阅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价格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price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Float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（</a:t>
                      </a: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10</a:t>
                      </a: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altLang="zh-CN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 </a:t>
                      </a:r>
                      <a:endParaRPr lang="zh-CN" altLang="en-US" sz="1000" b="0" u="none">
                        <a:latin typeface="宋体" charset="-122"/>
                        <a:ea typeface="宋体" charset="-122"/>
                        <a:cs typeface="宋体" charset="-122"/>
                      </a:endParaRP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5983605" y="3418205"/>
            <a:ext cx="5080000" cy="4114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indent="0" algn="l"/>
            <a:endParaRPr lang="en-US" altLang="zh-CN" sz="1050" b="0" u="none">
              <a:latin typeface="宋体" charset="-122"/>
              <a:ea typeface="宋体" charset="-122"/>
              <a:cs typeface="宋体" charset="-122"/>
            </a:endParaRPr>
          </a:p>
          <a:p>
            <a:pPr marL="0" indent="0" algn="l"/>
            <a:r>
              <a:rPr lang="en-US" altLang="zh-CN" sz="1050" b="0" u="none">
                <a:latin typeface="宋体" charset="-122"/>
                <a:ea typeface="宋体" charset="-122"/>
                <a:cs typeface="宋体" charset="-122"/>
              </a:rPr>
              <a:t>2.</a:t>
            </a:r>
            <a:r>
              <a:rPr lang="zh-CN" altLang="en-US" sz="1050" b="0" u="none">
                <a:latin typeface="宋体" charset="-122"/>
                <a:ea typeface="宋体" charset="-122"/>
                <a:cs typeface="宋体" charset="-122"/>
              </a:rPr>
              <a:t>数据结构</a:t>
            </a:r>
            <a:endParaRPr lang="zh-CN" altLang="en-US"/>
          </a:p>
        </p:txBody>
      </p:sp>
      <p:graphicFrame>
        <p:nvGraphicFramePr>
          <p:cNvPr id="5" name="表格 4"/>
          <p:cNvGraphicFramePr/>
          <p:nvPr/>
        </p:nvGraphicFramePr>
        <p:xfrm>
          <a:off x="5974080" y="3882390"/>
          <a:ext cx="5869305" cy="6096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77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数据结构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说明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属性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学生信息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定义了有关学生相关信息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学号、姓名等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教师信息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定义了有关教师相关信息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工号、姓名等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图书信息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定义了有关图书相关信息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图书条码、书名等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5983605" y="4491990"/>
            <a:ext cx="5080000" cy="4114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indent="0" algn="l"/>
            <a:endParaRPr lang="en-US" altLang="zh-CN" sz="1050" b="0" u="none">
              <a:latin typeface="宋体" charset="-122"/>
              <a:ea typeface="宋体" charset="-122"/>
              <a:cs typeface="宋体" charset="-122"/>
            </a:endParaRPr>
          </a:p>
          <a:p>
            <a:pPr marL="0" indent="0" algn="l"/>
            <a:r>
              <a:rPr lang="en-US" altLang="zh-CN" sz="1050" b="0" u="none">
                <a:latin typeface="宋体" charset="-122"/>
                <a:ea typeface="宋体" charset="-122"/>
                <a:cs typeface="宋体" charset="-122"/>
              </a:rPr>
              <a:t>3.</a:t>
            </a:r>
            <a:r>
              <a:rPr lang="zh-CN" altLang="en-US" sz="1050" b="0" u="none">
                <a:latin typeface="宋体" charset="-122"/>
                <a:ea typeface="宋体" charset="-122"/>
                <a:cs typeface="宋体" charset="-122"/>
              </a:rPr>
              <a:t>数据流</a:t>
            </a:r>
            <a:endParaRPr lang="zh-CN" altLang="en-US"/>
          </a:p>
        </p:txBody>
      </p:sp>
      <p:graphicFrame>
        <p:nvGraphicFramePr>
          <p:cNvPr id="7" name="表格 6"/>
          <p:cNvGraphicFramePr/>
          <p:nvPr/>
        </p:nvGraphicFramePr>
        <p:xfrm>
          <a:off x="5983605" y="4903470"/>
          <a:ext cx="5868988" cy="3048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66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6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6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843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数据流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说明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来源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流向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图书信息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展示对数据库操作的结果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图书表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显示图书信息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5974080" y="5208270"/>
            <a:ext cx="5080000" cy="4114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indent="0" algn="l"/>
            <a:endParaRPr lang="en-US" altLang="zh-CN" sz="1050" b="0" u="none">
              <a:latin typeface="宋体" charset="-122"/>
              <a:ea typeface="宋体" charset="-122"/>
              <a:cs typeface="宋体" charset="-122"/>
            </a:endParaRPr>
          </a:p>
          <a:p>
            <a:pPr marL="0" indent="0" algn="l"/>
            <a:r>
              <a:rPr lang="en-US" altLang="zh-CN" sz="1050" b="0" u="none">
                <a:latin typeface="宋体" charset="-122"/>
                <a:ea typeface="宋体" charset="-122"/>
                <a:cs typeface="宋体" charset="-122"/>
              </a:rPr>
              <a:t>4.</a:t>
            </a:r>
            <a:r>
              <a:rPr lang="zh-CN" altLang="en-US" sz="1050" b="0" u="none">
                <a:latin typeface="宋体" charset="-122"/>
                <a:ea typeface="宋体" charset="-122"/>
                <a:cs typeface="宋体" charset="-122"/>
              </a:rPr>
              <a:t>数据存储</a:t>
            </a:r>
            <a:endParaRPr lang="zh-CN" altLang="en-US"/>
          </a:p>
        </p:txBody>
      </p:sp>
      <p:graphicFrame>
        <p:nvGraphicFramePr>
          <p:cNvPr id="9" name="表格 8"/>
          <p:cNvGraphicFramePr/>
          <p:nvPr/>
        </p:nvGraphicFramePr>
        <p:xfrm>
          <a:off x="5983605" y="5619750"/>
          <a:ext cx="5868988" cy="3048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73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存储名称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说明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字段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图书表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对数据库增删改查的结果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zh-CN" altLang="en-US" sz="1000" b="0" u="none">
                          <a:latin typeface="宋体" charset="-122"/>
                          <a:ea typeface="宋体" charset="-122"/>
                          <a:cs typeface="宋体" charset="-122"/>
                        </a:rPr>
                        <a:t>图书条码、书名等</a:t>
                      </a:r>
                    </a:p>
                  </a:txBody>
                  <a:tcPr marL="0" marR="0" marT="0" marB="1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0" name="组合 9"/>
          <p:cNvGrpSpPr/>
          <p:nvPr/>
        </p:nvGrpSpPr>
        <p:grpSpPr>
          <a:xfrm>
            <a:off x="622300" y="298450"/>
            <a:ext cx="5013960" cy="215265"/>
            <a:chOff x="256628" y="301849"/>
            <a:chExt cx="4259513" cy="205156"/>
          </a:xfrm>
        </p:grpSpPr>
        <p:sp>
          <p:nvSpPr>
            <p:cNvPr id="11" name="TextBox 29"/>
            <p:cNvSpPr txBox="1"/>
            <p:nvPr/>
          </p:nvSpPr>
          <p:spPr>
            <a:xfrm>
              <a:off x="256628" y="301849"/>
              <a:ext cx="7112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accent1"/>
                  </a:solidFill>
                  <a:latin typeface="+mj-ea"/>
                  <a:ea typeface="+mj-ea"/>
                </a:rPr>
                <a:t>文档内容</a:t>
              </a:r>
            </a:p>
          </p:txBody>
        </p:sp>
        <p:sp>
          <p:nvSpPr>
            <p:cNvPr id="12" name="TextBox 32"/>
            <p:cNvSpPr txBox="1"/>
            <p:nvPr/>
          </p:nvSpPr>
          <p:spPr>
            <a:xfrm>
              <a:off x="1041339" y="301849"/>
              <a:ext cx="54991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UML</a:t>
              </a:r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图</a:t>
              </a:r>
            </a:p>
          </p:txBody>
        </p:sp>
        <p:sp>
          <p:nvSpPr>
            <p:cNvPr id="13" name="TextBox 33"/>
            <p:cNvSpPr txBox="1"/>
            <p:nvPr/>
          </p:nvSpPr>
          <p:spPr>
            <a:xfrm>
              <a:off x="2623743" y="301849"/>
              <a:ext cx="1105337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时间与分工安排</a:t>
              </a:r>
            </a:p>
          </p:txBody>
        </p:sp>
        <p:sp>
          <p:nvSpPr>
            <p:cNvPr id="14" name="TextBox 34"/>
            <p:cNvSpPr txBox="1"/>
            <p:nvPr/>
          </p:nvSpPr>
          <p:spPr>
            <a:xfrm>
              <a:off x="3778760" y="301849"/>
              <a:ext cx="737381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各种比例</a:t>
              </a:r>
            </a:p>
          </p:txBody>
        </p:sp>
        <p:sp>
          <p:nvSpPr>
            <p:cNvPr id="15" name="TextBox 36"/>
            <p:cNvSpPr txBox="1"/>
            <p:nvPr/>
          </p:nvSpPr>
          <p:spPr>
            <a:xfrm>
              <a:off x="1661502" y="301849"/>
              <a:ext cx="889000" cy="2051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tx1">
                      <a:alpha val="63000"/>
                    </a:schemeClr>
                  </a:solidFill>
                  <a:latin typeface="+mn-ea"/>
                </a:rPr>
                <a:t>问题及解答</a:t>
              </a:r>
            </a:p>
          </p:txBody>
        </p:sp>
      </p:grpSp>
      <p:sp>
        <p:nvSpPr>
          <p:cNvPr id="16" name="任意多边形: 形状 69"/>
          <p:cNvSpPr/>
          <p:nvPr/>
        </p:nvSpPr>
        <p:spPr>
          <a:xfrm>
            <a:off x="461538" y="0"/>
            <a:ext cx="1084794" cy="228600"/>
          </a:xfrm>
          <a:custGeom>
            <a:avLst/>
            <a:gdLst>
              <a:gd name="connsiteX0" fmla="*/ 0 w 1084794"/>
              <a:gd name="connsiteY0" fmla="*/ 0 h 228600"/>
              <a:gd name="connsiteX1" fmla="*/ 1084794 w 1084794"/>
              <a:gd name="connsiteY1" fmla="*/ 0 h 228600"/>
              <a:gd name="connsiteX2" fmla="*/ 1079866 w 1084794"/>
              <a:gd name="connsiteY2" fmla="*/ 5974 h 228600"/>
              <a:gd name="connsiteX3" fmla="*/ 542397 w 1084794"/>
              <a:gd name="connsiteY3" fmla="*/ 228600 h 228600"/>
              <a:gd name="connsiteX4" fmla="*/ 4929 w 1084794"/>
              <a:gd name="connsiteY4" fmla="*/ 5974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4794" h="228600">
                <a:moveTo>
                  <a:pt x="0" y="0"/>
                </a:moveTo>
                <a:lnTo>
                  <a:pt x="1084794" y="0"/>
                </a:lnTo>
                <a:lnTo>
                  <a:pt x="1079866" y="5974"/>
                </a:lnTo>
                <a:cubicBezTo>
                  <a:pt x="942316" y="143524"/>
                  <a:pt x="752292" y="228600"/>
                  <a:pt x="542397" y="228600"/>
                </a:cubicBezTo>
                <a:cubicBezTo>
                  <a:pt x="332503" y="228600"/>
                  <a:pt x="142479" y="143524"/>
                  <a:pt x="4929" y="597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REATIVECROP_PICSHAPE_ID" val="15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REATIVECROP_PICSHAPE_ID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CREATIVECROP_PICSHAPE_ID" val="151"/>
</p:tagLst>
</file>

<file path=ppt/theme/theme1.xml><?xml version="1.0" encoding="utf-8"?>
<a:theme xmlns:a="http://schemas.openxmlformats.org/drawingml/2006/main" name="毕业答辩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35C67"/>
      </a:accent1>
      <a:accent2>
        <a:srgbClr val="88664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1328</Words>
  <Application>Microsoft Office PowerPoint</Application>
  <PresentationFormat>宽屏</PresentationFormat>
  <Paragraphs>462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等线</vt:lpstr>
      <vt:lpstr>宋体</vt:lpstr>
      <vt:lpstr>微软雅黑</vt:lpstr>
      <vt:lpstr>微软雅黑 Light</vt:lpstr>
      <vt:lpstr>Arial</vt:lpstr>
      <vt:lpstr>Bahnschrift SemiBold Condensed</vt:lpstr>
      <vt:lpstr>Calibri</vt:lpstr>
      <vt:lpstr>Times New Roman</vt:lpstr>
      <vt:lpstr>毕业答辩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玮 王</dc:creator>
  <cp:lastModifiedBy>姜 睿喆</cp:lastModifiedBy>
  <cp:revision>52</cp:revision>
  <dcterms:created xsi:type="dcterms:W3CDTF">1900-01-01T00:00:00Z</dcterms:created>
  <dcterms:modified xsi:type="dcterms:W3CDTF">2021-05-09T07:03:31Z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2052-10.9.1</vt:lpwstr>
  </property>
  <property fmtid="{D5CDD505-2E9C-101B-9397-08002B2CF9AE}" pid="3" name="ICV">
    <vt:lpwstr>1DBF614FA60A4F30A7D83E4CFFE4F034</vt:lpwstr>
  </property>
</Properties>
</file>